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7" r:id="rId5"/>
    <p:sldId id="260" r:id="rId6"/>
    <p:sldId id="261" r:id="rId7"/>
    <p:sldId id="262" r:id="rId8"/>
    <p:sldId id="263" r:id="rId9"/>
    <p:sldId id="264" r:id="rId10"/>
    <p:sldId id="265" r:id="rId11"/>
    <p:sldId id="266" r:id="rId12"/>
    <p:sldId id="259" r:id="rId13"/>
    <p:sldId id="26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24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95C4F-C386-456D-9F8E-C95908F1F935}"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20E02000-94AD-4F8F-A785-D32BF0174996}">
      <dgm:prSet custT="1"/>
      <dgm:spPr>
        <a:solidFill>
          <a:srgbClr val="FFC000"/>
        </a:solidFill>
      </dgm:spPr>
      <dgm:t>
        <a:bodyPr/>
        <a:lstStyle/>
        <a:p>
          <a:pPr rtl="0"/>
          <a:r>
            <a:rPr lang="en-US" sz="2000" dirty="0" smtClean="0"/>
            <a:t>Design of Program</a:t>
          </a:r>
          <a:endParaRPr lang="en-US" sz="2000" dirty="0"/>
        </a:p>
      </dgm:t>
      <dgm:extLst>
        <a:ext uri="{E40237B7-FDA0-4F09-8148-C483321AD2D9}">
          <dgm14:cNvPr xmlns:dgm14="http://schemas.microsoft.com/office/drawing/2010/diagram" id="0" name="" descr="Design of Program" title="Design of Program"/>
        </a:ext>
      </dgm:extLst>
    </dgm:pt>
    <dgm:pt modelId="{C5625AB0-F6CD-4A39-9C56-41E0A8199597}" type="parTrans" cxnId="{47DE80B1-21B0-4365-876C-EBE0A5A3895F}">
      <dgm:prSet/>
      <dgm:spPr/>
      <dgm:t>
        <a:bodyPr/>
        <a:lstStyle/>
        <a:p>
          <a:endParaRPr lang="en-US"/>
        </a:p>
      </dgm:t>
    </dgm:pt>
    <dgm:pt modelId="{3279517C-6C9A-492C-8E29-E9AAC7F61F9E}" type="sibTrans" cxnId="{47DE80B1-21B0-4365-876C-EBE0A5A3895F}">
      <dgm:prSet/>
      <dgm:spPr/>
      <dgm:t>
        <a:bodyPr/>
        <a:lstStyle/>
        <a:p>
          <a:endParaRPr lang="en-US"/>
        </a:p>
      </dgm:t>
    </dgm:pt>
    <dgm:pt modelId="{137EB1ED-B2B8-4397-8FF2-97A0EA65BCD4}">
      <dgm:prSet custT="1"/>
      <dgm:spPr>
        <a:solidFill>
          <a:schemeClr val="accent1">
            <a:lumMod val="20000"/>
            <a:lumOff val="80000"/>
          </a:schemeClr>
        </a:solidFill>
        <a:ln>
          <a:solidFill>
            <a:srgbClr val="FFC000"/>
          </a:solidFill>
        </a:ln>
      </dgm:spPr>
      <dgm:t>
        <a:bodyPr/>
        <a:lstStyle/>
        <a:p>
          <a:pPr rtl="0"/>
          <a:r>
            <a:rPr lang="en-US" sz="1400" dirty="0" smtClean="0"/>
            <a:t>Assessments &amp; Monitoring</a:t>
          </a:r>
          <a:endParaRPr lang="en-US" sz="1400" dirty="0"/>
        </a:p>
      </dgm:t>
      <dgm:extLst>
        <a:ext uri="{E40237B7-FDA0-4F09-8148-C483321AD2D9}">
          <dgm14:cNvPr xmlns:dgm14="http://schemas.microsoft.com/office/drawing/2010/diagram" id="0" name="" descr="Assessments &amp; Monitoring" title="Assessments &amp; Monitoring"/>
        </a:ext>
      </dgm:extLst>
    </dgm:pt>
    <dgm:pt modelId="{1E5E1BBF-24A9-4F21-810B-50BE3364528A}" type="parTrans" cxnId="{D38CF2F7-D029-473C-B60F-2D6557483336}">
      <dgm:prSet/>
      <dgm:spPr/>
      <dgm:t>
        <a:bodyPr/>
        <a:lstStyle/>
        <a:p>
          <a:endParaRPr lang="en-US"/>
        </a:p>
      </dgm:t>
    </dgm:pt>
    <dgm:pt modelId="{7730AAA6-CECA-4CA9-B32F-22B57234699F}" type="sibTrans" cxnId="{D38CF2F7-D029-473C-B60F-2D6557483336}">
      <dgm:prSet/>
      <dgm:spPr/>
      <dgm:t>
        <a:bodyPr/>
        <a:lstStyle/>
        <a:p>
          <a:endParaRPr lang="en-US"/>
        </a:p>
      </dgm:t>
    </dgm:pt>
    <dgm:pt modelId="{CD35C35E-C6CD-449F-9EFA-9A7DA50A4D01}">
      <dgm:prSet custT="1"/>
      <dgm:spPr>
        <a:solidFill>
          <a:schemeClr val="accent3">
            <a:lumMod val="90000"/>
          </a:schemeClr>
        </a:solidFill>
      </dgm:spPr>
      <dgm:t>
        <a:bodyPr/>
        <a:lstStyle/>
        <a:p>
          <a:pPr rtl="0"/>
          <a:r>
            <a:rPr lang="en-US" sz="1200" dirty="0" smtClean="0"/>
            <a:t>Parent Involvement</a:t>
          </a:r>
          <a:endParaRPr lang="en-US" sz="1200" dirty="0"/>
        </a:p>
      </dgm:t>
      <dgm:extLst>
        <a:ext uri="{E40237B7-FDA0-4F09-8148-C483321AD2D9}">
          <dgm14:cNvPr xmlns:dgm14="http://schemas.microsoft.com/office/drawing/2010/diagram" id="0" name="" descr="Parent Involvement" title="Parent Involvement"/>
        </a:ext>
      </dgm:extLst>
    </dgm:pt>
    <dgm:pt modelId="{B83ADD2F-2967-4399-8286-86AE8E8D7DD9}" type="parTrans" cxnId="{65E786B1-73D7-4E47-B4E4-F97D676553A0}">
      <dgm:prSet/>
      <dgm:spPr/>
      <dgm:t>
        <a:bodyPr/>
        <a:lstStyle/>
        <a:p>
          <a:endParaRPr lang="en-US"/>
        </a:p>
      </dgm:t>
    </dgm:pt>
    <dgm:pt modelId="{F7DEC2EC-DEA3-4979-AD5D-94BA0872B832}" type="sibTrans" cxnId="{65E786B1-73D7-4E47-B4E4-F97D676553A0}">
      <dgm:prSet/>
      <dgm:spPr/>
      <dgm:t>
        <a:bodyPr/>
        <a:lstStyle/>
        <a:p>
          <a:endParaRPr lang="en-US"/>
        </a:p>
      </dgm:t>
    </dgm:pt>
    <dgm:pt modelId="{4BE3746B-C2C4-441F-A5BA-96446B548001}">
      <dgm:prSet custT="1"/>
      <dgm:spPr>
        <a:solidFill>
          <a:srgbClr val="FFFF00"/>
        </a:solidFill>
      </dgm:spPr>
      <dgm:t>
        <a:bodyPr/>
        <a:lstStyle/>
        <a:p>
          <a:pPr algn="just" rtl="0"/>
          <a:r>
            <a:rPr lang="en-US" sz="2100" dirty="0" smtClean="0"/>
            <a:t>Annual Review</a:t>
          </a:r>
          <a:endParaRPr lang="en-US" sz="2100" dirty="0"/>
        </a:p>
      </dgm:t>
      <dgm:extLst>
        <a:ext uri="{E40237B7-FDA0-4F09-8148-C483321AD2D9}">
          <dgm14:cNvPr xmlns:dgm14="http://schemas.microsoft.com/office/drawing/2010/diagram" id="0" name="" descr="Annual Review" title="Annual Review"/>
        </a:ext>
      </dgm:extLst>
    </dgm:pt>
    <dgm:pt modelId="{E12B1335-F16F-44B5-837C-8288292AD947}" type="parTrans" cxnId="{13F192DA-3F3B-4303-96B0-21A6AF07D0AE}">
      <dgm:prSet/>
      <dgm:spPr/>
      <dgm:t>
        <a:bodyPr/>
        <a:lstStyle/>
        <a:p>
          <a:endParaRPr lang="en-US"/>
        </a:p>
      </dgm:t>
    </dgm:pt>
    <dgm:pt modelId="{685CCF0E-8B99-45E1-856D-146B5E65DA8D}" type="sibTrans" cxnId="{13F192DA-3F3B-4303-96B0-21A6AF07D0AE}">
      <dgm:prSet/>
      <dgm:spPr/>
      <dgm:t>
        <a:bodyPr/>
        <a:lstStyle/>
        <a:p>
          <a:endParaRPr lang="en-US"/>
        </a:p>
      </dgm:t>
    </dgm:pt>
    <dgm:pt modelId="{920215A3-190B-4399-9F34-6DAC519AE171}" type="pres">
      <dgm:prSet presAssocID="{D4B95C4F-C386-456D-9F8E-C95908F1F935}" presName="compositeShape" presStyleCnt="0">
        <dgm:presLayoutVars>
          <dgm:chMax val="7"/>
          <dgm:dir/>
          <dgm:resizeHandles val="exact"/>
        </dgm:presLayoutVars>
      </dgm:prSet>
      <dgm:spPr/>
      <dgm:t>
        <a:bodyPr/>
        <a:lstStyle/>
        <a:p>
          <a:endParaRPr lang="en-US"/>
        </a:p>
      </dgm:t>
    </dgm:pt>
    <dgm:pt modelId="{98F92460-006F-421C-A4F2-E4A28166440E}" type="pres">
      <dgm:prSet presAssocID="{20E02000-94AD-4F8F-A785-D32BF0174996}" presName="circ1" presStyleLbl="vennNode1" presStyleIdx="0" presStyleCnt="4" custScaleY="116884"/>
      <dgm:spPr/>
      <dgm:t>
        <a:bodyPr/>
        <a:lstStyle/>
        <a:p>
          <a:endParaRPr lang="en-US"/>
        </a:p>
      </dgm:t>
    </dgm:pt>
    <dgm:pt modelId="{99F9748D-270C-4151-97AC-9B080FB78F3D}" type="pres">
      <dgm:prSet presAssocID="{20E02000-94AD-4F8F-A785-D32BF0174996}" presName="circ1Tx" presStyleLbl="revTx" presStyleIdx="0" presStyleCnt="0">
        <dgm:presLayoutVars>
          <dgm:chMax val="0"/>
          <dgm:chPref val="0"/>
          <dgm:bulletEnabled val="1"/>
        </dgm:presLayoutVars>
      </dgm:prSet>
      <dgm:spPr/>
      <dgm:t>
        <a:bodyPr/>
        <a:lstStyle/>
        <a:p>
          <a:endParaRPr lang="en-US"/>
        </a:p>
      </dgm:t>
    </dgm:pt>
    <dgm:pt modelId="{D5F9C2C0-0497-43CA-BF20-7EFAE72C43A3}" type="pres">
      <dgm:prSet presAssocID="{137EB1ED-B2B8-4397-8FF2-97A0EA65BCD4}" presName="circ2" presStyleLbl="vennNode1" presStyleIdx="1" presStyleCnt="4" custScaleX="183540" custScaleY="88172" custLinFactNeighborX="9816" custLinFactNeighborY="-747"/>
      <dgm:spPr/>
      <dgm:t>
        <a:bodyPr/>
        <a:lstStyle/>
        <a:p>
          <a:endParaRPr lang="en-US"/>
        </a:p>
      </dgm:t>
    </dgm:pt>
    <dgm:pt modelId="{6CF17F18-9A34-41A3-B00C-34ECD7EBBA5F}" type="pres">
      <dgm:prSet presAssocID="{137EB1ED-B2B8-4397-8FF2-97A0EA65BCD4}" presName="circ2Tx" presStyleLbl="revTx" presStyleIdx="0" presStyleCnt="0">
        <dgm:presLayoutVars>
          <dgm:chMax val="0"/>
          <dgm:chPref val="0"/>
          <dgm:bulletEnabled val="1"/>
        </dgm:presLayoutVars>
      </dgm:prSet>
      <dgm:spPr/>
      <dgm:t>
        <a:bodyPr/>
        <a:lstStyle/>
        <a:p>
          <a:endParaRPr lang="en-US"/>
        </a:p>
      </dgm:t>
    </dgm:pt>
    <dgm:pt modelId="{F9259BF8-7E8C-4F97-BE7A-E96771DD07C1}" type="pres">
      <dgm:prSet presAssocID="{CD35C35E-C6CD-449F-9EFA-9A7DA50A4D01}" presName="circ3" presStyleLbl="vennNode1" presStyleIdx="2" presStyleCnt="4"/>
      <dgm:spPr/>
      <dgm:t>
        <a:bodyPr/>
        <a:lstStyle/>
        <a:p>
          <a:endParaRPr lang="en-US"/>
        </a:p>
      </dgm:t>
    </dgm:pt>
    <dgm:pt modelId="{75981330-F9F1-4EA5-B0B1-5FB47492EA72}" type="pres">
      <dgm:prSet presAssocID="{CD35C35E-C6CD-449F-9EFA-9A7DA50A4D01}" presName="circ3Tx" presStyleLbl="revTx" presStyleIdx="0" presStyleCnt="0">
        <dgm:presLayoutVars>
          <dgm:chMax val="0"/>
          <dgm:chPref val="0"/>
          <dgm:bulletEnabled val="1"/>
        </dgm:presLayoutVars>
      </dgm:prSet>
      <dgm:spPr/>
      <dgm:t>
        <a:bodyPr/>
        <a:lstStyle/>
        <a:p>
          <a:endParaRPr lang="en-US"/>
        </a:p>
      </dgm:t>
    </dgm:pt>
    <dgm:pt modelId="{F416447B-CE67-47C2-96BC-34A2167411F5}" type="pres">
      <dgm:prSet presAssocID="{4BE3746B-C2C4-441F-A5BA-96446B548001}" presName="circ4" presStyleLbl="vennNode1" presStyleIdx="3" presStyleCnt="4" custScaleX="128388" custScaleY="81968" custLinFactNeighborX="-2115" custLinFactNeighborY="1838"/>
      <dgm:spPr/>
      <dgm:t>
        <a:bodyPr/>
        <a:lstStyle/>
        <a:p>
          <a:endParaRPr lang="en-US"/>
        </a:p>
      </dgm:t>
    </dgm:pt>
    <dgm:pt modelId="{852DF6D5-E262-4A77-82DD-2B3EE2B0D056}" type="pres">
      <dgm:prSet presAssocID="{4BE3746B-C2C4-441F-A5BA-96446B548001}" presName="circ4Tx" presStyleLbl="revTx" presStyleIdx="0" presStyleCnt="0">
        <dgm:presLayoutVars>
          <dgm:chMax val="0"/>
          <dgm:chPref val="0"/>
          <dgm:bulletEnabled val="1"/>
        </dgm:presLayoutVars>
      </dgm:prSet>
      <dgm:spPr/>
      <dgm:t>
        <a:bodyPr/>
        <a:lstStyle/>
        <a:p>
          <a:endParaRPr lang="en-US"/>
        </a:p>
      </dgm:t>
    </dgm:pt>
  </dgm:ptLst>
  <dgm:cxnLst>
    <dgm:cxn modelId="{D38CF2F7-D029-473C-B60F-2D6557483336}" srcId="{D4B95C4F-C386-456D-9F8E-C95908F1F935}" destId="{137EB1ED-B2B8-4397-8FF2-97A0EA65BCD4}" srcOrd="1" destOrd="0" parTransId="{1E5E1BBF-24A9-4F21-810B-50BE3364528A}" sibTransId="{7730AAA6-CECA-4CA9-B32F-22B57234699F}"/>
    <dgm:cxn modelId="{207CF9D0-2F1F-49F5-9A8F-2F2DEAC25200}" type="presOf" srcId="{20E02000-94AD-4F8F-A785-D32BF0174996}" destId="{98F92460-006F-421C-A4F2-E4A28166440E}" srcOrd="0" destOrd="0" presId="urn:microsoft.com/office/officeart/2005/8/layout/venn1"/>
    <dgm:cxn modelId="{13F192DA-3F3B-4303-96B0-21A6AF07D0AE}" srcId="{D4B95C4F-C386-456D-9F8E-C95908F1F935}" destId="{4BE3746B-C2C4-441F-A5BA-96446B548001}" srcOrd="3" destOrd="0" parTransId="{E12B1335-F16F-44B5-837C-8288292AD947}" sibTransId="{685CCF0E-8B99-45E1-856D-146B5E65DA8D}"/>
    <dgm:cxn modelId="{EAC05F8C-6206-4EEE-96F5-34602511E0DC}" type="presOf" srcId="{4BE3746B-C2C4-441F-A5BA-96446B548001}" destId="{852DF6D5-E262-4A77-82DD-2B3EE2B0D056}" srcOrd="1" destOrd="0" presId="urn:microsoft.com/office/officeart/2005/8/layout/venn1"/>
    <dgm:cxn modelId="{47DE80B1-21B0-4365-876C-EBE0A5A3895F}" srcId="{D4B95C4F-C386-456D-9F8E-C95908F1F935}" destId="{20E02000-94AD-4F8F-A785-D32BF0174996}" srcOrd="0" destOrd="0" parTransId="{C5625AB0-F6CD-4A39-9C56-41E0A8199597}" sibTransId="{3279517C-6C9A-492C-8E29-E9AAC7F61F9E}"/>
    <dgm:cxn modelId="{BC84C51A-03E6-4A3B-AE7E-9B592DF451EB}" type="presOf" srcId="{137EB1ED-B2B8-4397-8FF2-97A0EA65BCD4}" destId="{6CF17F18-9A34-41A3-B00C-34ECD7EBBA5F}" srcOrd="1" destOrd="0" presId="urn:microsoft.com/office/officeart/2005/8/layout/venn1"/>
    <dgm:cxn modelId="{83494D81-B60E-4082-A37E-CA9A71AEC7D3}" type="presOf" srcId="{20E02000-94AD-4F8F-A785-D32BF0174996}" destId="{99F9748D-270C-4151-97AC-9B080FB78F3D}" srcOrd="1" destOrd="0" presId="urn:microsoft.com/office/officeart/2005/8/layout/venn1"/>
    <dgm:cxn modelId="{48378E77-8A9C-4422-B9E8-4D0B7AFE3724}" type="presOf" srcId="{D4B95C4F-C386-456D-9F8E-C95908F1F935}" destId="{920215A3-190B-4399-9F34-6DAC519AE171}" srcOrd="0" destOrd="0" presId="urn:microsoft.com/office/officeart/2005/8/layout/venn1"/>
    <dgm:cxn modelId="{3D58188F-1339-40BC-B1E9-9DA02D82A5AD}" type="presOf" srcId="{137EB1ED-B2B8-4397-8FF2-97A0EA65BCD4}" destId="{D5F9C2C0-0497-43CA-BF20-7EFAE72C43A3}" srcOrd="0" destOrd="0" presId="urn:microsoft.com/office/officeart/2005/8/layout/venn1"/>
    <dgm:cxn modelId="{4EA9E8B5-4533-404A-BFCD-70277F8FB0C5}" type="presOf" srcId="{CD35C35E-C6CD-449F-9EFA-9A7DA50A4D01}" destId="{F9259BF8-7E8C-4F97-BE7A-E96771DD07C1}" srcOrd="0" destOrd="0" presId="urn:microsoft.com/office/officeart/2005/8/layout/venn1"/>
    <dgm:cxn modelId="{65E786B1-73D7-4E47-B4E4-F97D676553A0}" srcId="{D4B95C4F-C386-456D-9F8E-C95908F1F935}" destId="{CD35C35E-C6CD-449F-9EFA-9A7DA50A4D01}" srcOrd="2" destOrd="0" parTransId="{B83ADD2F-2967-4399-8286-86AE8E8D7DD9}" sibTransId="{F7DEC2EC-DEA3-4979-AD5D-94BA0872B832}"/>
    <dgm:cxn modelId="{CBA9915B-1ECE-4FF3-8C29-7539741033CA}" type="presOf" srcId="{CD35C35E-C6CD-449F-9EFA-9A7DA50A4D01}" destId="{75981330-F9F1-4EA5-B0B1-5FB47492EA72}" srcOrd="1" destOrd="0" presId="urn:microsoft.com/office/officeart/2005/8/layout/venn1"/>
    <dgm:cxn modelId="{10D623F4-D115-4C65-895D-E02410AA6A7D}" type="presOf" srcId="{4BE3746B-C2C4-441F-A5BA-96446B548001}" destId="{F416447B-CE67-47C2-96BC-34A2167411F5}" srcOrd="0" destOrd="0" presId="urn:microsoft.com/office/officeart/2005/8/layout/venn1"/>
    <dgm:cxn modelId="{DF7A89E3-AE6F-4FDC-8549-D98169DDF268}" type="presParOf" srcId="{920215A3-190B-4399-9F34-6DAC519AE171}" destId="{98F92460-006F-421C-A4F2-E4A28166440E}" srcOrd="0" destOrd="0" presId="urn:microsoft.com/office/officeart/2005/8/layout/venn1"/>
    <dgm:cxn modelId="{FCCFFEB1-C96F-45B1-B07F-D95200F904F3}" type="presParOf" srcId="{920215A3-190B-4399-9F34-6DAC519AE171}" destId="{99F9748D-270C-4151-97AC-9B080FB78F3D}" srcOrd="1" destOrd="0" presId="urn:microsoft.com/office/officeart/2005/8/layout/venn1"/>
    <dgm:cxn modelId="{3BFC7ED6-BBE2-4B50-A0BE-A3C3FEBAE009}" type="presParOf" srcId="{920215A3-190B-4399-9F34-6DAC519AE171}" destId="{D5F9C2C0-0497-43CA-BF20-7EFAE72C43A3}" srcOrd="2" destOrd="0" presId="urn:microsoft.com/office/officeart/2005/8/layout/venn1"/>
    <dgm:cxn modelId="{E0EB3CC3-7BF4-4075-97B6-D623ECE58400}" type="presParOf" srcId="{920215A3-190B-4399-9F34-6DAC519AE171}" destId="{6CF17F18-9A34-41A3-B00C-34ECD7EBBA5F}" srcOrd="3" destOrd="0" presId="urn:microsoft.com/office/officeart/2005/8/layout/venn1"/>
    <dgm:cxn modelId="{971E00AC-7316-4046-9E5E-8CA0450B84BC}" type="presParOf" srcId="{920215A3-190B-4399-9F34-6DAC519AE171}" destId="{F9259BF8-7E8C-4F97-BE7A-E96771DD07C1}" srcOrd="4" destOrd="0" presId="urn:microsoft.com/office/officeart/2005/8/layout/venn1"/>
    <dgm:cxn modelId="{E5FC060F-C7E9-4772-91A4-B094D3B887D2}" type="presParOf" srcId="{920215A3-190B-4399-9F34-6DAC519AE171}" destId="{75981330-F9F1-4EA5-B0B1-5FB47492EA72}" srcOrd="5" destOrd="0" presId="urn:microsoft.com/office/officeart/2005/8/layout/venn1"/>
    <dgm:cxn modelId="{85822618-732F-4EF9-93F2-D158BAA2C1D2}" type="presParOf" srcId="{920215A3-190B-4399-9F34-6DAC519AE171}" destId="{F416447B-CE67-47C2-96BC-34A2167411F5}" srcOrd="6" destOrd="0" presId="urn:microsoft.com/office/officeart/2005/8/layout/venn1"/>
    <dgm:cxn modelId="{9D087437-0BCD-4032-B964-400EE281907A}" type="presParOf" srcId="{920215A3-190B-4399-9F34-6DAC519AE171}" destId="{852DF6D5-E262-4A77-82DD-2B3EE2B0D056}"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FE02E49-E2BE-4F22-BBF2-CD6F720BE42B}" type="doc">
      <dgm:prSet loTypeId="urn:microsoft.com/office/officeart/2005/8/layout/hProcess11" loCatId="process" qsTypeId="urn:microsoft.com/office/officeart/2005/8/quickstyle/simple1" qsCatId="simple" csTypeId="urn:microsoft.com/office/officeart/2005/8/colors/accent0_1" csCatId="mainScheme" phldr="1"/>
      <dgm:spPr/>
      <dgm:t>
        <a:bodyPr/>
        <a:lstStyle/>
        <a:p>
          <a:endParaRPr lang="en-US"/>
        </a:p>
      </dgm:t>
    </dgm:pt>
    <dgm:pt modelId="{D85CB8DE-BEB9-4CE1-BA68-A7C90380A3DC}">
      <dgm:prSet custT="1"/>
      <dgm:spPr/>
      <dgm:t>
        <a:bodyPr/>
        <a:lstStyle/>
        <a:p>
          <a:pPr rtl="0"/>
          <a:r>
            <a:rPr lang="en-US" sz="1000" dirty="0" smtClean="0">
              <a:solidFill>
                <a:schemeClr val="tx1"/>
              </a:solidFill>
            </a:rPr>
            <a:t>Right to request teacher qualifications</a:t>
          </a:r>
          <a:endParaRPr lang="en-US" sz="1000" dirty="0">
            <a:solidFill>
              <a:schemeClr val="tx1"/>
            </a:solidFill>
          </a:endParaRPr>
        </a:p>
      </dgm:t>
      <dgm:extLst>
        <a:ext uri="{E40237B7-FDA0-4F09-8148-C483321AD2D9}">
          <dgm14:cNvPr xmlns:dgm14="http://schemas.microsoft.com/office/drawing/2010/diagram" id="0" name="" descr="Right to request teacher qualifications&#10;" title="Right to request teacher qualifications"/>
        </a:ext>
      </dgm:extLst>
    </dgm:pt>
    <dgm:pt modelId="{FE3F4EAC-8B31-4022-BAFC-13F6CEDE376F}" type="parTrans" cxnId="{4F1A68CC-AAFA-47B2-840B-FEE42D90E7F7}">
      <dgm:prSet/>
      <dgm:spPr/>
      <dgm:t>
        <a:bodyPr/>
        <a:lstStyle/>
        <a:p>
          <a:endParaRPr lang="en-US"/>
        </a:p>
      </dgm:t>
    </dgm:pt>
    <dgm:pt modelId="{7A0AC501-76A4-49E2-98DE-0F061D2B052E}" type="sibTrans" cxnId="{4F1A68CC-AAFA-47B2-840B-FEE42D90E7F7}">
      <dgm:prSet/>
      <dgm:spPr/>
      <dgm:t>
        <a:bodyPr/>
        <a:lstStyle/>
        <a:p>
          <a:endParaRPr lang="en-US"/>
        </a:p>
      </dgm:t>
    </dgm:pt>
    <dgm:pt modelId="{B41B7C90-6308-4C4B-97B1-184EB3BFBC46}">
      <dgm:prSet custT="1"/>
      <dgm:spPr/>
      <dgm:t>
        <a:bodyPr/>
        <a:lstStyle/>
        <a:p>
          <a:pPr rtl="0"/>
          <a:r>
            <a:rPr lang="en-US" sz="900" dirty="0" smtClean="0"/>
            <a:t>Request opportunity to meet regularly with staff for parent involvement</a:t>
          </a:r>
          <a:endParaRPr lang="en-US" sz="900" dirty="0"/>
        </a:p>
      </dgm:t>
      <dgm:extLst>
        <a:ext uri="{E40237B7-FDA0-4F09-8148-C483321AD2D9}">
          <dgm14:cNvPr xmlns:dgm14="http://schemas.microsoft.com/office/drawing/2010/diagram" id="0" name="" descr="Request opportunities to meet regularly with staff for parent involvement&#10;" title="Request opportunities to meet regularly with staff for parent involvement"/>
        </a:ext>
      </dgm:extLst>
    </dgm:pt>
    <dgm:pt modelId="{4A1BAEE4-0E50-4C67-88CB-A94D60F4AD17}" type="parTrans" cxnId="{F7460ECC-2735-440F-92C0-76D027EC17A6}">
      <dgm:prSet/>
      <dgm:spPr/>
      <dgm:t>
        <a:bodyPr/>
        <a:lstStyle/>
        <a:p>
          <a:endParaRPr lang="en-US"/>
        </a:p>
      </dgm:t>
    </dgm:pt>
    <dgm:pt modelId="{BA30E609-47A9-4FBD-A011-79A98F7BC660}" type="sibTrans" cxnId="{F7460ECC-2735-440F-92C0-76D027EC17A6}">
      <dgm:prSet/>
      <dgm:spPr/>
      <dgm:t>
        <a:bodyPr/>
        <a:lstStyle/>
        <a:p>
          <a:endParaRPr lang="en-US"/>
        </a:p>
      </dgm:t>
    </dgm:pt>
    <dgm:pt modelId="{DE3D10C2-78FC-484C-B7F2-75C2E7DAEB3F}">
      <dgm:prSet custT="1"/>
      <dgm:spPr/>
      <dgm:t>
        <a:bodyPr/>
        <a:lstStyle/>
        <a:p>
          <a:pPr rtl="0"/>
          <a:r>
            <a:rPr lang="en-US" sz="900" dirty="0" smtClean="0"/>
            <a:t>Participate in decisions affecting your child</a:t>
          </a:r>
        </a:p>
      </dgm:t>
      <dgm:extLst>
        <a:ext uri="{E40237B7-FDA0-4F09-8148-C483321AD2D9}">
          <dgm14:cNvPr xmlns:dgm14="http://schemas.microsoft.com/office/drawing/2010/diagram" id="0" name="" descr="Participate in decisions affecting your child&#10;" title="Participate in decisions affecting your child"/>
        </a:ext>
      </dgm:extLst>
    </dgm:pt>
    <dgm:pt modelId="{8D8599E8-1CA6-43AC-8232-809D62844E92}" type="parTrans" cxnId="{12F4B342-7439-47DF-A8B8-C6F51313BD1E}">
      <dgm:prSet/>
      <dgm:spPr/>
      <dgm:t>
        <a:bodyPr/>
        <a:lstStyle/>
        <a:p>
          <a:endParaRPr lang="en-US"/>
        </a:p>
      </dgm:t>
    </dgm:pt>
    <dgm:pt modelId="{F211ABE5-5B3D-4523-B631-F0901BC04DF5}" type="sibTrans" cxnId="{12F4B342-7439-47DF-A8B8-C6F51313BD1E}">
      <dgm:prSet/>
      <dgm:spPr/>
      <dgm:t>
        <a:bodyPr/>
        <a:lstStyle/>
        <a:p>
          <a:endParaRPr lang="en-US"/>
        </a:p>
      </dgm:t>
    </dgm:pt>
    <dgm:pt modelId="{6C6615A8-1A91-44E8-863C-D05BC785A9A8}">
      <dgm:prSet custT="1"/>
      <dgm:spPr/>
      <dgm:t>
        <a:bodyPr/>
        <a:lstStyle/>
        <a:p>
          <a:pPr rtl="0"/>
          <a:r>
            <a:rPr lang="en-US" sz="900" dirty="0" smtClean="0"/>
            <a:t>Review school’s Title I-A plan and make suggestions</a:t>
          </a:r>
          <a:endParaRPr lang="en-US" sz="900" dirty="0"/>
        </a:p>
      </dgm:t>
      <dgm:extLst>
        <a:ext uri="{E40237B7-FDA0-4F09-8148-C483321AD2D9}">
          <dgm14:cNvPr xmlns:dgm14="http://schemas.microsoft.com/office/drawing/2010/diagram" id="0" name="" descr="Review school’s Title I-A plan and make suggestions&#10;" title="Review school’s Title I-A plan and make suggestions"/>
        </a:ext>
      </dgm:extLst>
    </dgm:pt>
    <dgm:pt modelId="{18F1CA0C-0F61-408E-9BE9-D746ABEF665A}" type="parTrans" cxnId="{FD28A8DD-C82C-46D7-BF1B-A744D4AD9CF5}">
      <dgm:prSet/>
      <dgm:spPr/>
      <dgm:t>
        <a:bodyPr/>
        <a:lstStyle/>
        <a:p>
          <a:endParaRPr lang="en-US"/>
        </a:p>
      </dgm:t>
    </dgm:pt>
    <dgm:pt modelId="{EA0E7F4D-462C-42BD-8E5F-6A107E2C345D}" type="sibTrans" cxnId="{FD28A8DD-C82C-46D7-BF1B-A744D4AD9CF5}">
      <dgm:prSet/>
      <dgm:spPr/>
      <dgm:t>
        <a:bodyPr/>
        <a:lstStyle/>
        <a:p>
          <a:endParaRPr lang="en-US"/>
        </a:p>
      </dgm:t>
    </dgm:pt>
    <dgm:pt modelId="{E2CBD0BC-E1BB-4E12-8BCB-FD3991A102F7}">
      <dgm:prSet custT="1"/>
      <dgm:spPr/>
      <dgm:t>
        <a:bodyPr/>
        <a:lstStyle/>
        <a:p>
          <a:pPr rtl="0"/>
          <a:r>
            <a:rPr lang="en-US" sz="800" dirty="0" smtClean="0"/>
            <a:t>Participate</a:t>
          </a:r>
          <a:r>
            <a:rPr lang="en-US" sz="900" dirty="0" smtClean="0"/>
            <a:t> in school activities</a:t>
          </a:r>
          <a:endParaRPr lang="en-US" sz="900" dirty="0"/>
        </a:p>
      </dgm:t>
      <dgm:extLst>
        <a:ext uri="{E40237B7-FDA0-4F09-8148-C483321AD2D9}">
          <dgm14:cNvPr xmlns:dgm14="http://schemas.microsoft.com/office/drawing/2010/diagram" id="0" name="" descr="Participate in school activities&#10;" title="Participate in school activities"/>
        </a:ext>
      </dgm:extLst>
    </dgm:pt>
    <dgm:pt modelId="{89EAFA15-F35B-4E11-B160-A768D739B2B0}" type="parTrans" cxnId="{3C553FD6-6A0D-41DB-87C1-4E975792DF14}">
      <dgm:prSet/>
      <dgm:spPr/>
      <dgm:t>
        <a:bodyPr/>
        <a:lstStyle/>
        <a:p>
          <a:endParaRPr lang="en-US"/>
        </a:p>
      </dgm:t>
    </dgm:pt>
    <dgm:pt modelId="{DA6FD23F-5932-4DBB-9264-5A2023491011}" type="sibTrans" cxnId="{3C553FD6-6A0D-41DB-87C1-4E975792DF14}">
      <dgm:prSet/>
      <dgm:spPr/>
      <dgm:t>
        <a:bodyPr/>
        <a:lstStyle/>
        <a:p>
          <a:endParaRPr lang="en-US"/>
        </a:p>
      </dgm:t>
    </dgm:pt>
    <dgm:pt modelId="{4DA0DF0A-58D1-4F4B-B916-CA5C16AE4068}" type="pres">
      <dgm:prSet presAssocID="{1FE02E49-E2BE-4F22-BBF2-CD6F720BE42B}" presName="Name0" presStyleCnt="0">
        <dgm:presLayoutVars>
          <dgm:dir/>
          <dgm:resizeHandles val="exact"/>
        </dgm:presLayoutVars>
      </dgm:prSet>
      <dgm:spPr/>
      <dgm:t>
        <a:bodyPr/>
        <a:lstStyle/>
        <a:p>
          <a:endParaRPr lang="en-US"/>
        </a:p>
      </dgm:t>
    </dgm:pt>
    <dgm:pt modelId="{89EB462B-6BFA-4DBF-8115-87A4A00A3BBA}" type="pres">
      <dgm:prSet presAssocID="{1FE02E49-E2BE-4F22-BBF2-CD6F720BE42B}" presName="arrow" presStyleLbl="bgShp" presStyleIdx="0" presStyleCnt="1"/>
      <dgm:spPr/>
      <dgm:t>
        <a:bodyPr/>
        <a:lstStyle/>
        <a:p>
          <a:endParaRPr lang="en-US"/>
        </a:p>
      </dgm:t>
      <dgm:extLst>
        <a:ext uri="{E40237B7-FDA0-4F09-8148-C483321AD2D9}">
          <dgm14:cNvPr xmlns:dgm14="http://schemas.microsoft.com/office/drawing/2010/diagram" id="0" name="" descr="Arrow graphic" title="Arrow graphic"/>
        </a:ext>
      </dgm:extLst>
    </dgm:pt>
    <dgm:pt modelId="{F1C3C68D-B3CA-43B9-97C1-E0E356F3E6DE}" type="pres">
      <dgm:prSet presAssocID="{1FE02E49-E2BE-4F22-BBF2-CD6F720BE42B}" presName="points" presStyleCnt="0"/>
      <dgm:spPr/>
      <dgm:t>
        <a:bodyPr/>
        <a:lstStyle/>
        <a:p>
          <a:endParaRPr lang="en-US"/>
        </a:p>
      </dgm:t>
    </dgm:pt>
    <dgm:pt modelId="{1E0A8D28-D2A5-4604-BB20-A35E8B036542}" type="pres">
      <dgm:prSet presAssocID="{D85CB8DE-BEB9-4CE1-BA68-A7C90380A3DC}" presName="compositeA" presStyleCnt="0"/>
      <dgm:spPr/>
      <dgm:t>
        <a:bodyPr/>
        <a:lstStyle/>
        <a:p>
          <a:endParaRPr lang="en-US"/>
        </a:p>
      </dgm:t>
    </dgm:pt>
    <dgm:pt modelId="{19B93EB4-7981-4DFC-9938-0A234FAFCDD5}" type="pres">
      <dgm:prSet presAssocID="{D85CB8DE-BEB9-4CE1-BA68-A7C90380A3DC}" presName="textA" presStyleLbl="revTx" presStyleIdx="0" presStyleCnt="5" custScaleX="613614">
        <dgm:presLayoutVars>
          <dgm:bulletEnabled val="1"/>
        </dgm:presLayoutVars>
      </dgm:prSet>
      <dgm:spPr/>
      <dgm:t>
        <a:bodyPr/>
        <a:lstStyle/>
        <a:p>
          <a:endParaRPr lang="en-US"/>
        </a:p>
      </dgm:t>
    </dgm:pt>
    <dgm:pt modelId="{B3575E3E-9C58-4AD0-B122-2DEAE71CE793}" type="pres">
      <dgm:prSet presAssocID="{D85CB8DE-BEB9-4CE1-BA68-A7C90380A3DC}" presName="circleA" presStyleLbl="node1" presStyleIdx="0" presStyleCnt="5"/>
      <dgm:spPr/>
      <dgm:t>
        <a:bodyPr/>
        <a:lstStyle/>
        <a:p>
          <a:endParaRPr lang="en-US"/>
        </a:p>
      </dgm:t>
      <dgm:extLst>
        <a:ext uri="{E40237B7-FDA0-4F09-8148-C483321AD2D9}">
          <dgm14:cNvPr xmlns:dgm14="http://schemas.microsoft.com/office/drawing/2010/diagram" id="0" name="" descr="circle 1" title="circle 1"/>
        </a:ext>
      </dgm:extLst>
    </dgm:pt>
    <dgm:pt modelId="{412F8BAB-F198-4F4A-801A-3DB952148133}" type="pres">
      <dgm:prSet presAssocID="{D85CB8DE-BEB9-4CE1-BA68-A7C90380A3DC}" presName="spaceA" presStyleCnt="0"/>
      <dgm:spPr/>
      <dgm:t>
        <a:bodyPr/>
        <a:lstStyle/>
        <a:p>
          <a:endParaRPr lang="en-US"/>
        </a:p>
      </dgm:t>
    </dgm:pt>
    <dgm:pt modelId="{3C475961-CD31-4A4B-A1AB-81627F9E6928}" type="pres">
      <dgm:prSet presAssocID="{7A0AC501-76A4-49E2-98DE-0F061D2B052E}" presName="space" presStyleCnt="0"/>
      <dgm:spPr/>
      <dgm:t>
        <a:bodyPr/>
        <a:lstStyle/>
        <a:p>
          <a:endParaRPr lang="en-US"/>
        </a:p>
      </dgm:t>
    </dgm:pt>
    <dgm:pt modelId="{5557C16D-9D3E-4CA3-BCF1-5B7159944ED3}" type="pres">
      <dgm:prSet presAssocID="{B41B7C90-6308-4C4B-97B1-184EB3BFBC46}" presName="compositeB" presStyleCnt="0"/>
      <dgm:spPr/>
      <dgm:t>
        <a:bodyPr/>
        <a:lstStyle/>
        <a:p>
          <a:endParaRPr lang="en-US"/>
        </a:p>
      </dgm:t>
    </dgm:pt>
    <dgm:pt modelId="{8559E50E-C352-4D1E-A464-B80CBCEA7D61}" type="pres">
      <dgm:prSet presAssocID="{B41B7C90-6308-4C4B-97B1-184EB3BFBC46}" presName="textB" presStyleLbl="revTx" presStyleIdx="1" presStyleCnt="5" custScaleX="494212">
        <dgm:presLayoutVars>
          <dgm:bulletEnabled val="1"/>
        </dgm:presLayoutVars>
      </dgm:prSet>
      <dgm:spPr/>
      <dgm:t>
        <a:bodyPr/>
        <a:lstStyle/>
        <a:p>
          <a:endParaRPr lang="en-US"/>
        </a:p>
      </dgm:t>
    </dgm:pt>
    <dgm:pt modelId="{3EF84BF1-4101-48E8-A64D-692C8242080E}" type="pres">
      <dgm:prSet presAssocID="{B41B7C90-6308-4C4B-97B1-184EB3BFBC46}" presName="circleB" presStyleLbl="node1" presStyleIdx="1" presStyleCnt="5"/>
      <dgm:spPr/>
      <dgm:t>
        <a:bodyPr/>
        <a:lstStyle/>
        <a:p>
          <a:endParaRPr lang="en-US"/>
        </a:p>
      </dgm:t>
      <dgm:extLst>
        <a:ext uri="{E40237B7-FDA0-4F09-8148-C483321AD2D9}">
          <dgm14:cNvPr xmlns:dgm14="http://schemas.microsoft.com/office/drawing/2010/diagram" id="0" name="" descr="circle 2" title="circle 2"/>
        </a:ext>
      </dgm:extLst>
    </dgm:pt>
    <dgm:pt modelId="{BAAFFD97-E24B-4BB0-9BFB-FFEEF44DEA09}" type="pres">
      <dgm:prSet presAssocID="{B41B7C90-6308-4C4B-97B1-184EB3BFBC46}" presName="spaceB" presStyleCnt="0"/>
      <dgm:spPr/>
      <dgm:t>
        <a:bodyPr/>
        <a:lstStyle/>
        <a:p>
          <a:endParaRPr lang="en-US"/>
        </a:p>
      </dgm:t>
    </dgm:pt>
    <dgm:pt modelId="{A3EA602C-865E-44B9-8E52-366AD33FBF48}" type="pres">
      <dgm:prSet presAssocID="{BA30E609-47A9-4FBD-A011-79A98F7BC660}" presName="space" presStyleCnt="0"/>
      <dgm:spPr/>
      <dgm:t>
        <a:bodyPr/>
        <a:lstStyle/>
        <a:p>
          <a:endParaRPr lang="en-US"/>
        </a:p>
      </dgm:t>
    </dgm:pt>
    <dgm:pt modelId="{04A38CF6-E9FB-4A89-A76E-E661C05BD00F}" type="pres">
      <dgm:prSet presAssocID="{DE3D10C2-78FC-484C-B7F2-75C2E7DAEB3F}" presName="compositeA" presStyleCnt="0"/>
      <dgm:spPr/>
      <dgm:t>
        <a:bodyPr/>
        <a:lstStyle/>
        <a:p>
          <a:endParaRPr lang="en-US"/>
        </a:p>
      </dgm:t>
    </dgm:pt>
    <dgm:pt modelId="{159ACF56-8FDF-4083-A00D-7636F9132CDD}" type="pres">
      <dgm:prSet presAssocID="{DE3D10C2-78FC-484C-B7F2-75C2E7DAEB3F}" presName="textA" presStyleLbl="revTx" presStyleIdx="2" presStyleCnt="5" custScaleX="509695">
        <dgm:presLayoutVars>
          <dgm:bulletEnabled val="1"/>
        </dgm:presLayoutVars>
      </dgm:prSet>
      <dgm:spPr/>
      <dgm:t>
        <a:bodyPr/>
        <a:lstStyle/>
        <a:p>
          <a:endParaRPr lang="en-US"/>
        </a:p>
      </dgm:t>
    </dgm:pt>
    <dgm:pt modelId="{60DD3612-F58F-4F14-BFE0-781A87A8829A}" type="pres">
      <dgm:prSet presAssocID="{DE3D10C2-78FC-484C-B7F2-75C2E7DAEB3F}" presName="circleA" presStyleLbl="node1" presStyleIdx="2" presStyleCnt="5"/>
      <dgm:spPr/>
      <dgm:t>
        <a:bodyPr/>
        <a:lstStyle/>
        <a:p>
          <a:endParaRPr lang="en-US"/>
        </a:p>
      </dgm:t>
      <dgm:extLst>
        <a:ext uri="{E40237B7-FDA0-4F09-8148-C483321AD2D9}">
          <dgm14:cNvPr xmlns:dgm14="http://schemas.microsoft.com/office/drawing/2010/diagram" id="0" name="" descr="circle 3" title="circle 3"/>
        </a:ext>
      </dgm:extLst>
    </dgm:pt>
    <dgm:pt modelId="{CF147616-263F-4FF8-924B-74AA897C0F34}" type="pres">
      <dgm:prSet presAssocID="{DE3D10C2-78FC-484C-B7F2-75C2E7DAEB3F}" presName="spaceA" presStyleCnt="0"/>
      <dgm:spPr/>
      <dgm:t>
        <a:bodyPr/>
        <a:lstStyle/>
        <a:p>
          <a:endParaRPr lang="en-US"/>
        </a:p>
      </dgm:t>
    </dgm:pt>
    <dgm:pt modelId="{D4B1DCEB-8FE7-46CF-A947-257D6EED2F0F}" type="pres">
      <dgm:prSet presAssocID="{F211ABE5-5B3D-4523-B631-F0901BC04DF5}" presName="space" presStyleCnt="0"/>
      <dgm:spPr/>
      <dgm:t>
        <a:bodyPr/>
        <a:lstStyle/>
        <a:p>
          <a:endParaRPr lang="en-US"/>
        </a:p>
      </dgm:t>
    </dgm:pt>
    <dgm:pt modelId="{8E0DD9A1-FBC5-4778-AD53-AE709A1E35CC}" type="pres">
      <dgm:prSet presAssocID="{6C6615A8-1A91-44E8-863C-D05BC785A9A8}" presName="compositeB" presStyleCnt="0"/>
      <dgm:spPr/>
      <dgm:t>
        <a:bodyPr/>
        <a:lstStyle/>
        <a:p>
          <a:endParaRPr lang="en-US"/>
        </a:p>
      </dgm:t>
    </dgm:pt>
    <dgm:pt modelId="{5A9FB7F5-CD32-4AAE-921C-B29E7E8E4EFF}" type="pres">
      <dgm:prSet presAssocID="{6C6615A8-1A91-44E8-863C-D05BC785A9A8}" presName="textB" presStyleLbl="revTx" presStyleIdx="3" presStyleCnt="5" custScaleX="510839">
        <dgm:presLayoutVars>
          <dgm:bulletEnabled val="1"/>
        </dgm:presLayoutVars>
      </dgm:prSet>
      <dgm:spPr/>
      <dgm:t>
        <a:bodyPr/>
        <a:lstStyle/>
        <a:p>
          <a:endParaRPr lang="en-US"/>
        </a:p>
      </dgm:t>
    </dgm:pt>
    <dgm:pt modelId="{8D5C9DC9-3594-46D5-AF4D-97456A64C9DA}" type="pres">
      <dgm:prSet presAssocID="{6C6615A8-1A91-44E8-863C-D05BC785A9A8}" presName="circleB" presStyleLbl="node1" presStyleIdx="3" presStyleCnt="5"/>
      <dgm:spPr/>
      <dgm:t>
        <a:bodyPr/>
        <a:lstStyle/>
        <a:p>
          <a:endParaRPr lang="en-US"/>
        </a:p>
      </dgm:t>
      <dgm:extLst>
        <a:ext uri="{E40237B7-FDA0-4F09-8148-C483321AD2D9}">
          <dgm14:cNvPr xmlns:dgm14="http://schemas.microsoft.com/office/drawing/2010/diagram" id="0" name="" descr="circle 4" title="circle 4"/>
        </a:ext>
      </dgm:extLst>
    </dgm:pt>
    <dgm:pt modelId="{F5F2A99C-84FF-448D-9F02-A1D6BBAEFEBB}" type="pres">
      <dgm:prSet presAssocID="{6C6615A8-1A91-44E8-863C-D05BC785A9A8}" presName="spaceB" presStyleCnt="0"/>
      <dgm:spPr/>
      <dgm:t>
        <a:bodyPr/>
        <a:lstStyle/>
        <a:p>
          <a:endParaRPr lang="en-US"/>
        </a:p>
      </dgm:t>
    </dgm:pt>
    <dgm:pt modelId="{2DC4EFB9-80CB-45EB-BA05-5C7DE5A55B83}" type="pres">
      <dgm:prSet presAssocID="{EA0E7F4D-462C-42BD-8E5F-6A107E2C345D}" presName="space" presStyleCnt="0"/>
      <dgm:spPr/>
      <dgm:t>
        <a:bodyPr/>
        <a:lstStyle/>
        <a:p>
          <a:endParaRPr lang="en-US"/>
        </a:p>
      </dgm:t>
    </dgm:pt>
    <dgm:pt modelId="{C79F8B23-501C-42A5-8CF5-08CEED5A4B6E}" type="pres">
      <dgm:prSet presAssocID="{E2CBD0BC-E1BB-4E12-8BCB-FD3991A102F7}" presName="compositeA" presStyleCnt="0"/>
      <dgm:spPr/>
      <dgm:t>
        <a:bodyPr/>
        <a:lstStyle/>
        <a:p>
          <a:endParaRPr lang="en-US"/>
        </a:p>
      </dgm:t>
    </dgm:pt>
    <dgm:pt modelId="{C53FF8B9-F3B9-4FD0-8A6B-2676DE0074CF}" type="pres">
      <dgm:prSet presAssocID="{E2CBD0BC-E1BB-4E12-8BCB-FD3991A102F7}" presName="textA" presStyleLbl="revTx" presStyleIdx="4" presStyleCnt="5" custScaleX="406580">
        <dgm:presLayoutVars>
          <dgm:bulletEnabled val="1"/>
        </dgm:presLayoutVars>
      </dgm:prSet>
      <dgm:spPr/>
      <dgm:t>
        <a:bodyPr/>
        <a:lstStyle/>
        <a:p>
          <a:endParaRPr lang="en-US"/>
        </a:p>
      </dgm:t>
    </dgm:pt>
    <dgm:pt modelId="{CF806369-E7C5-453C-AFD0-47604E49C9F8}" type="pres">
      <dgm:prSet presAssocID="{E2CBD0BC-E1BB-4E12-8BCB-FD3991A102F7}" presName="circleA" presStyleLbl="node1" presStyleIdx="4" presStyleCnt="5"/>
      <dgm:spPr/>
      <dgm:t>
        <a:bodyPr/>
        <a:lstStyle/>
        <a:p>
          <a:endParaRPr lang="en-US"/>
        </a:p>
      </dgm:t>
      <dgm:extLst>
        <a:ext uri="{E40237B7-FDA0-4F09-8148-C483321AD2D9}">
          <dgm14:cNvPr xmlns:dgm14="http://schemas.microsoft.com/office/drawing/2010/diagram" id="0" name="" descr="circle 5" title="circle 5"/>
        </a:ext>
      </dgm:extLst>
    </dgm:pt>
    <dgm:pt modelId="{F05A2665-6743-4B88-9592-2129E23D2ADA}" type="pres">
      <dgm:prSet presAssocID="{E2CBD0BC-E1BB-4E12-8BCB-FD3991A102F7}" presName="spaceA" presStyleCnt="0"/>
      <dgm:spPr/>
      <dgm:t>
        <a:bodyPr/>
        <a:lstStyle/>
        <a:p>
          <a:endParaRPr lang="en-US"/>
        </a:p>
      </dgm:t>
    </dgm:pt>
  </dgm:ptLst>
  <dgm:cxnLst>
    <dgm:cxn modelId="{0E50B748-65C6-46E8-9A3D-12423CA5C8FC}" type="presOf" srcId="{E2CBD0BC-E1BB-4E12-8BCB-FD3991A102F7}" destId="{C53FF8B9-F3B9-4FD0-8A6B-2676DE0074CF}" srcOrd="0" destOrd="0" presId="urn:microsoft.com/office/officeart/2005/8/layout/hProcess11"/>
    <dgm:cxn modelId="{B11BA2DE-2EF1-4ED5-A39D-AF46BBC41ABB}" type="presOf" srcId="{1FE02E49-E2BE-4F22-BBF2-CD6F720BE42B}" destId="{4DA0DF0A-58D1-4F4B-B916-CA5C16AE4068}" srcOrd="0" destOrd="0" presId="urn:microsoft.com/office/officeart/2005/8/layout/hProcess11"/>
    <dgm:cxn modelId="{73551D2F-125A-47BA-A250-626DD0D91D0E}" type="presOf" srcId="{D85CB8DE-BEB9-4CE1-BA68-A7C90380A3DC}" destId="{19B93EB4-7981-4DFC-9938-0A234FAFCDD5}" srcOrd="0" destOrd="0" presId="urn:microsoft.com/office/officeart/2005/8/layout/hProcess11"/>
    <dgm:cxn modelId="{E6FED48E-3A91-4C71-ADD1-F0059B3F9895}" type="presOf" srcId="{DE3D10C2-78FC-484C-B7F2-75C2E7DAEB3F}" destId="{159ACF56-8FDF-4083-A00D-7636F9132CDD}" srcOrd="0" destOrd="0" presId="urn:microsoft.com/office/officeart/2005/8/layout/hProcess11"/>
    <dgm:cxn modelId="{7D0A6005-A15F-4BEA-A97C-3C81F4490ABA}" type="presOf" srcId="{6C6615A8-1A91-44E8-863C-D05BC785A9A8}" destId="{5A9FB7F5-CD32-4AAE-921C-B29E7E8E4EFF}" srcOrd="0" destOrd="0" presId="urn:microsoft.com/office/officeart/2005/8/layout/hProcess11"/>
    <dgm:cxn modelId="{12F4B342-7439-47DF-A8B8-C6F51313BD1E}" srcId="{1FE02E49-E2BE-4F22-BBF2-CD6F720BE42B}" destId="{DE3D10C2-78FC-484C-B7F2-75C2E7DAEB3F}" srcOrd="2" destOrd="0" parTransId="{8D8599E8-1CA6-43AC-8232-809D62844E92}" sibTransId="{F211ABE5-5B3D-4523-B631-F0901BC04DF5}"/>
    <dgm:cxn modelId="{4F1A68CC-AAFA-47B2-840B-FEE42D90E7F7}" srcId="{1FE02E49-E2BE-4F22-BBF2-CD6F720BE42B}" destId="{D85CB8DE-BEB9-4CE1-BA68-A7C90380A3DC}" srcOrd="0" destOrd="0" parTransId="{FE3F4EAC-8B31-4022-BAFC-13F6CEDE376F}" sibTransId="{7A0AC501-76A4-49E2-98DE-0F061D2B052E}"/>
    <dgm:cxn modelId="{F7460ECC-2735-440F-92C0-76D027EC17A6}" srcId="{1FE02E49-E2BE-4F22-BBF2-CD6F720BE42B}" destId="{B41B7C90-6308-4C4B-97B1-184EB3BFBC46}" srcOrd="1" destOrd="0" parTransId="{4A1BAEE4-0E50-4C67-88CB-A94D60F4AD17}" sibTransId="{BA30E609-47A9-4FBD-A011-79A98F7BC660}"/>
    <dgm:cxn modelId="{3C553FD6-6A0D-41DB-87C1-4E975792DF14}" srcId="{1FE02E49-E2BE-4F22-BBF2-CD6F720BE42B}" destId="{E2CBD0BC-E1BB-4E12-8BCB-FD3991A102F7}" srcOrd="4" destOrd="0" parTransId="{89EAFA15-F35B-4E11-B160-A768D739B2B0}" sibTransId="{DA6FD23F-5932-4DBB-9264-5A2023491011}"/>
    <dgm:cxn modelId="{C316CC46-82F3-466D-989B-35A385B16643}" type="presOf" srcId="{B41B7C90-6308-4C4B-97B1-184EB3BFBC46}" destId="{8559E50E-C352-4D1E-A464-B80CBCEA7D61}" srcOrd="0" destOrd="0" presId="urn:microsoft.com/office/officeart/2005/8/layout/hProcess11"/>
    <dgm:cxn modelId="{FD28A8DD-C82C-46D7-BF1B-A744D4AD9CF5}" srcId="{1FE02E49-E2BE-4F22-BBF2-CD6F720BE42B}" destId="{6C6615A8-1A91-44E8-863C-D05BC785A9A8}" srcOrd="3" destOrd="0" parTransId="{18F1CA0C-0F61-408E-9BE9-D746ABEF665A}" sibTransId="{EA0E7F4D-462C-42BD-8E5F-6A107E2C345D}"/>
    <dgm:cxn modelId="{BC3816CB-FCCB-4EAF-BAA0-EBFFBABDF58F}" type="presParOf" srcId="{4DA0DF0A-58D1-4F4B-B916-CA5C16AE4068}" destId="{89EB462B-6BFA-4DBF-8115-87A4A00A3BBA}" srcOrd="0" destOrd="0" presId="urn:microsoft.com/office/officeart/2005/8/layout/hProcess11"/>
    <dgm:cxn modelId="{F565FD2A-2AB7-46AE-BFC9-4D1E2CB42ECA}" type="presParOf" srcId="{4DA0DF0A-58D1-4F4B-B916-CA5C16AE4068}" destId="{F1C3C68D-B3CA-43B9-97C1-E0E356F3E6DE}" srcOrd="1" destOrd="0" presId="urn:microsoft.com/office/officeart/2005/8/layout/hProcess11"/>
    <dgm:cxn modelId="{9553DAB6-CCFF-4B28-9265-0CEA88E71DFF}" type="presParOf" srcId="{F1C3C68D-B3CA-43B9-97C1-E0E356F3E6DE}" destId="{1E0A8D28-D2A5-4604-BB20-A35E8B036542}" srcOrd="0" destOrd="0" presId="urn:microsoft.com/office/officeart/2005/8/layout/hProcess11"/>
    <dgm:cxn modelId="{3EBC610E-438A-4266-89C5-408200E3282E}" type="presParOf" srcId="{1E0A8D28-D2A5-4604-BB20-A35E8B036542}" destId="{19B93EB4-7981-4DFC-9938-0A234FAFCDD5}" srcOrd="0" destOrd="0" presId="urn:microsoft.com/office/officeart/2005/8/layout/hProcess11"/>
    <dgm:cxn modelId="{4BA1A13A-501C-427D-ADBE-4B0AF95775C0}" type="presParOf" srcId="{1E0A8D28-D2A5-4604-BB20-A35E8B036542}" destId="{B3575E3E-9C58-4AD0-B122-2DEAE71CE793}" srcOrd="1" destOrd="0" presId="urn:microsoft.com/office/officeart/2005/8/layout/hProcess11"/>
    <dgm:cxn modelId="{88145B8E-6A8F-4DA5-9BF6-911655AD4C29}" type="presParOf" srcId="{1E0A8D28-D2A5-4604-BB20-A35E8B036542}" destId="{412F8BAB-F198-4F4A-801A-3DB952148133}" srcOrd="2" destOrd="0" presId="urn:microsoft.com/office/officeart/2005/8/layout/hProcess11"/>
    <dgm:cxn modelId="{8101BA34-9863-4ABE-850C-9C6AA773D72C}" type="presParOf" srcId="{F1C3C68D-B3CA-43B9-97C1-E0E356F3E6DE}" destId="{3C475961-CD31-4A4B-A1AB-81627F9E6928}" srcOrd="1" destOrd="0" presId="urn:microsoft.com/office/officeart/2005/8/layout/hProcess11"/>
    <dgm:cxn modelId="{A411DC47-D9AF-44FC-83D6-ED91CC3D3FAB}" type="presParOf" srcId="{F1C3C68D-B3CA-43B9-97C1-E0E356F3E6DE}" destId="{5557C16D-9D3E-4CA3-BCF1-5B7159944ED3}" srcOrd="2" destOrd="0" presId="urn:microsoft.com/office/officeart/2005/8/layout/hProcess11"/>
    <dgm:cxn modelId="{DBEDE5C7-E381-474E-816A-9FEAB0A2DE98}" type="presParOf" srcId="{5557C16D-9D3E-4CA3-BCF1-5B7159944ED3}" destId="{8559E50E-C352-4D1E-A464-B80CBCEA7D61}" srcOrd="0" destOrd="0" presId="urn:microsoft.com/office/officeart/2005/8/layout/hProcess11"/>
    <dgm:cxn modelId="{0EBA6071-FB7C-496E-AA79-19DC9C8D87A1}" type="presParOf" srcId="{5557C16D-9D3E-4CA3-BCF1-5B7159944ED3}" destId="{3EF84BF1-4101-48E8-A64D-692C8242080E}" srcOrd="1" destOrd="0" presId="urn:microsoft.com/office/officeart/2005/8/layout/hProcess11"/>
    <dgm:cxn modelId="{BBC9C1B2-0778-4850-9754-B4DE2F189BA9}" type="presParOf" srcId="{5557C16D-9D3E-4CA3-BCF1-5B7159944ED3}" destId="{BAAFFD97-E24B-4BB0-9BFB-FFEEF44DEA09}" srcOrd="2" destOrd="0" presId="urn:microsoft.com/office/officeart/2005/8/layout/hProcess11"/>
    <dgm:cxn modelId="{1447E282-F18F-43B2-B3F4-94F42EE66341}" type="presParOf" srcId="{F1C3C68D-B3CA-43B9-97C1-E0E356F3E6DE}" destId="{A3EA602C-865E-44B9-8E52-366AD33FBF48}" srcOrd="3" destOrd="0" presId="urn:microsoft.com/office/officeart/2005/8/layout/hProcess11"/>
    <dgm:cxn modelId="{ED4192FB-2B26-4474-BBA9-96F0ED96BB46}" type="presParOf" srcId="{F1C3C68D-B3CA-43B9-97C1-E0E356F3E6DE}" destId="{04A38CF6-E9FB-4A89-A76E-E661C05BD00F}" srcOrd="4" destOrd="0" presId="urn:microsoft.com/office/officeart/2005/8/layout/hProcess11"/>
    <dgm:cxn modelId="{B2AA9DC7-A392-491D-8B0C-AAC760CB4D57}" type="presParOf" srcId="{04A38CF6-E9FB-4A89-A76E-E661C05BD00F}" destId="{159ACF56-8FDF-4083-A00D-7636F9132CDD}" srcOrd="0" destOrd="0" presId="urn:microsoft.com/office/officeart/2005/8/layout/hProcess11"/>
    <dgm:cxn modelId="{F2D906B8-D25E-41E5-961E-7219B9621356}" type="presParOf" srcId="{04A38CF6-E9FB-4A89-A76E-E661C05BD00F}" destId="{60DD3612-F58F-4F14-BFE0-781A87A8829A}" srcOrd="1" destOrd="0" presId="urn:microsoft.com/office/officeart/2005/8/layout/hProcess11"/>
    <dgm:cxn modelId="{8E0B747E-4860-4CA3-9428-23D5D549A4BC}" type="presParOf" srcId="{04A38CF6-E9FB-4A89-A76E-E661C05BD00F}" destId="{CF147616-263F-4FF8-924B-74AA897C0F34}" srcOrd="2" destOrd="0" presId="urn:microsoft.com/office/officeart/2005/8/layout/hProcess11"/>
    <dgm:cxn modelId="{81285434-0E99-43E2-A69E-283B3D55B5BC}" type="presParOf" srcId="{F1C3C68D-B3CA-43B9-97C1-E0E356F3E6DE}" destId="{D4B1DCEB-8FE7-46CF-A947-257D6EED2F0F}" srcOrd="5" destOrd="0" presId="urn:microsoft.com/office/officeart/2005/8/layout/hProcess11"/>
    <dgm:cxn modelId="{71A176D5-6013-4466-B8EF-954DE87B952D}" type="presParOf" srcId="{F1C3C68D-B3CA-43B9-97C1-E0E356F3E6DE}" destId="{8E0DD9A1-FBC5-4778-AD53-AE709A1E35CC}" srcOrd="6" destOrd="0" presId="urn:microsoft.com/office/officeart/2005/8/layout/hProcess11"/>
    <dgm:cxn modelId="{6DDDB2B0-B4F7-4E94-9AD2-51ADEEDA7D29}" type="presParOf" srcId="{8E0DD9A1-FBC5-4778-AD53-AE709A1E35CC}" destId="{5A9FB7F5-CD32-4AAE-921C-B29E7E8E4EFF}" srcOrd="0" destOrd="0" presId="urn:microsoft.com/office/officeart/2005/8/layout/hProcess11"/>
    <dgm:cxn modelId="{5A8EECD8-7F00-4BBE-8710-B42815C6E09F}" type="presParOf" srcId="{8E0DD9A1-FBC5-4778-AD53-AE709A1E35CC}" destId="{8D5C9DC9-3594-46D5-AF4D-97456A64C9DA}" srcOrd="1" destOrd="0" presId="urn:microsoft.com/office/officeart/2005/8/layout/hProcess11"/>
    <dgm:cxn modelId="{9417852C-3AFB-43AD-942B-A84A42C4FFCF}" type="presParOf" srcId="{8E0DD9A1-FBC5-4778-AD53-AE709A1E35CC}" destId="{F5F2A99C-84FF-448D-9F02-A1D6BBAEFEBB}" srcOrd="2" destOrd="0" presId="urn:microsoft.com/office/officeart/2005/8/layout/hProcess11"/>
    <dgm:cxn modelId="{B48C9C96-B501-4923-AF68-838FC2E3A7DE}" type="presParOf" srcId="{F1C3C68D-B3CA-43B9-97C1-E0E356F3E6DE}" destId="{2DC4EFB9-80CB-45EB-BA05-5C7DE5A55B83}" srcOrd="7" destOrd="0" presId="urn:microsoft.com/office/officeart/2005/8/layout/hProcess11"/>
    <dgm:cxn modelId="{5B3F09A4-497C-4149-8FF1-BBAC65D5019D}" type="presParOf" srcId="{F1C3C68D-B3CA-43B9-97C1-E0E356F3E6DE}" destId="{C79F8B23-501C-42A5-8CF5-08CEED5A4B6E}" srcOrd="8" destOrd="0" presId="urn:microsoft.com/office/officeart/2005/8/layout/hProcess11"/>
    <dgm:cxn modelId="{4595B16D-7814-442A-91C9-F6668EF17690}" type="presParOf" srcId="{C79F8B23-501C-42A5-8CF5-08CEED5A4B6E}" destId="{C53FF8B9-F3B9-4FD0-8A6B-2676DE0074CF}" srcOrd="0" destOrd="0" presId="urn:microsoft.com/office/officeart/2005/8/layout/hProcess11"/>
    <dgm:cxn modelId="{7FF1D562-024A-46A8-A731-6F99D02CF8E2}" type="presParOf" srcId="{C79F8B23-501C-42A5-8CF5-08CEED5A4B6E}" destId="{CF806369-E7C5-453C-AFD0-47604E49C9F8}" srcOrd="1" destOrd="0" presId="urn:microsoft.com/office/officeart/2005/8/layout/hProcess11"/>
    <dgm:cxn modelId="{9AAD28FF-A655-436D-B575-727DA662FC95}" type="presParOf" srcId="{C79F8B23-501C-42A5-8CF5-08CEED5A4B6E}" destId="{F05A2665-6743-4B88-9592-2129E23D2AD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B6EFDF-7F52-4B6C-89E1-252C5EEE34F4}"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F26C0FDA-162C-4588-94D4-99B58851C2C5}">
      <dgm:prSet custT="1"/>
      <dgm:spPr/>
      <dgm:t>
        <a:bodyPr/>
        <a:lstStyle/>
        <a:p>
          <a:pPr rtl="0"/>
          <a:r>
            <a:rPr lang="en-US" sz="1800" dirty="0" smtClean="0"/>
            <a:t>Review plan</a:t>
          </a:r>
          <a:endParaRPr lang="en-US" sz="1800" dirty="0"/>
        </a:p>
      </dgm:t>
      <dgm:extLst>
        <a:ext uri="{E40237B7-FDA0-4F09-8148-C483321AD2D9}">
          <dgm14:cNvPr xmlns:dgm14="http://schemas.microsoft.com/office/drawing/2010/diagram" id="0" name="" descr="Review Plan" title="Review Plan"/>
        </a:ext>
      </dgm:extLst>
    </dgm:pt>
    <dgm:pt modelId="{DFCA64AF-21C3-4A19-84AC-4C20F2CAB527}" type="parTrans" cxnId="{02370C6C-45F9-4EA8-A3CC-4E3CE31CF54B}">
      <dgm:prSet/>
      <dgm:spPr/>
      <dgm:t>
        <a:bodyPr/>
        <a:lstStyle/>
        <a:p>
          <a:endParaRPr lang="en-US"/>
        </a:p>
      </dgm:t>
    </dgm:pt>
    <dgm:pt modelId="{0E46026C-1475-4D24-BE20-6C528673499D}" type="sibTrans" cxnId="{02370C6C-45F9-4EA8-A3CC-4E3CE31CF54B}">
      <dgm:prSet custT="1"/>
      <dgm:spPr/>
      <dgm:t>
        <a:bodyPr/>
        <a:lstStyle/>
        <a:p>
          <a:endParaRPr lang="en-US" sz="1600"/>
        </a:p>
      </dgm:t>
      <dgm:extLst>
        <a:ext uri="{E40237B7-FDA0-4F09-8148-C483321AD2D9}">
          <dgm14:cNvPr xmlns:dgm14="http://schemas.microsoft.com/office/drawing/2010/diagram" id="0" name="" descr="small purple arrow" title="small purple arrow"/>
        </a:ext>
      </dgm:extLst>
    </dgm:pt>
    <dgm:pt modelId="{9BDDAAE3-0F17-46DF-9094-FA7DC7DF69D6}">
      <dgm:prSet custT="1"/>
      <dgm:spPr/>
      <dgm:t>
        <a:bodyPr/>
        <a:lstStyle/>
        <a:p>
          <a:pPr rtl="0"/>
          <a:r>
            <a:rPr lang="en-US" sz="1800" dirty="0" smtClean="0"/>
            <a:t> </a:t>
          </a:r>
        </a:p>
        <a:p>
          <a:pPr rtl="0"/>
          <a:r>
            <a:rPr lang="en-US" sz="1800" dirty="0" smtClean="0"/>
            <a:t>Provide any clarification</a:t>
          </a:r>
          <a:endParaRPr lang="en-US" sz="1800" dirty="0"/>
        </a:p>
      </dgm:t>
      <dgm:extLst>
        <a:ext uri="{E40237B7-FDA0-4F09-8148-C483321AD2D9}">
          <dgm14:cNvPr xmlns:dgm14="http://schemas.microsoft.com/office/drawing/2010/diagram" id="0" name="" descr="Provide any clarification" title="Provide any clarification"/>
        </a:ext>
      </dgm:extLst>
    </dgm:pt>
    <dgm:pt modelId="{2806CF10-B10A-4F5F-8CBB-22D51210B676}" type="parTrans" cxnId="{A6ED75D7-69A5-4C8C-B7C1-26BAA7835CA3}">
      <dgm:prSet/>
      <dgm:spPr/>
      <dgm:t>
        <a:bodyPr/>
        <a:lstStyle/>
        <a:p>
          <a:endParaRPr lang="en-US"/>
        </a:p>
      </dgm:t>
    </dgm:pt>
    <dgm:pt modelId="{370F0AB5-2753-4818-9173-F875CAB5A0BF}" type="sibTrans" cxnId="{A6ED75D7-69A5-4C8C-B7C1-26BAA7835CA3}">
      <dgm:prSet custT="1"/>
      <dgm:spPr/>
      <dgm:t>
        <a:bodyPr/>
        <a:lstStyle/>
        <a:p>
          <a:endParaRPr lang="en-US" sz="1600"/>
        </a:p>
      </dgm:t>
      <dgm:extLst>
        <a:ext uri="{E40237B7-FDA0-4F09-8148-C483321AD2D9}">
          <dgm14:cNvPr xmlns:dgm14="http://schemas.microsoft.com/office/drawing/2010/diagram" id="0" name="" title="small light blue arrow"/>
        </a:ext>
      </dgm:extLst>
    </dgm:pt>
    <dgm:pt modelId="{4637E3F6-F009-4EED-9F43-868400A67CD8}">
      <dgm:prSet custT="1"/>
      <dgm:spPr/>
      <dgm:t>
        <a:bodyPr/>
        <a:lstStyle/>
        <a:p>
          <a:pPr rtl="0"/>
          <a:r>
            <a:rPr lang="en-US" sz="1800" dirty="0" smtClean="0"/>
            <a:t>Discuss plans for upcoming year</a:t>
          </a:r>
          <a:endParaRPr lang="en-US" sz="1800" dirty="0"/>
        </a:p>
      </dgm:t>
      <dgm:extLst>
        <a:ext uri="{E40237B7-FDA0-4F09-8148-C483321AD2D9}">
          <dgm14:cNvPr xmlns:dgm14="http://schemas.microsoft.com/office/drawing/2010/diagram" id="0" name="" descr="Discuss plans for upcoming year&#10;" title="Discuss plans for upcoming year"/>
        </a:ext>
      </dgm:extLst>
    </dgm:pt>
    <dgm:pt modelId="{0FBDA28C-A33C-45EC-9829-A97776CB311F}" type="parTrans" cxnId="{1EE344AE-DEB5-4944-9CE0-B43D4DCDC374}">
      <dgm:prSet/>
      <dgm:spPr/>
      <dgm:t>
        <a:bodyPr/>
        <a:lstStyle/>
        <a:p>
          <a:endParaRPr lang="en-US"/>
        </a:p>
      </dgm:t>
    </dgm:pt>
    <dgm:pt modelId="{2330E72A-AFBB-40E3-AA52-A13E7BD6F4DA}" type="sibTrans" cxnId="{1EE344AE-DEB5-4944-9CE0-B43D4DCDC374}">
      <dgm:prSet custT="1"/>
      <dgm:spPr/>
      <dgm:t>
        <a:bodyPr/>
        <a:lstStyle/>
        <a:p>
          <a:endParaRPr lang="en-US" sz="1600"/>
        </a:p>
      </dgm:t>
      <dgm:extLst>
        <a:ext uri="{E40237B7-FDA0-4F09-8148-C483321AD2D9}">
          <dgm14:cNvPr xmlns:dgm14="http://schemas.microsoft.com/office/drawing/2010/diagram" id="0" name="" descr="small light gray arrow" title="small light gray arrow"/>
        </a:ext>
      </dgm:extLst>
    </dgm:pt>
    <dgm:pt modelId="{92573986-4C1F-4A8F-AD3D-9877A4018C51}">
      <dgm:prSet custT="1"/>
      <dgm:spPr/>
      <dgm:t>
        <a:bodyPr/>
        <a:lstStyle/>
        <a:p>
          <a:pPr rtl="0"/>
          <a:r>
            <a:rPr lang="en-US" sz="1800" dirty="0" smtClean="0"/>
            <a:t>Request feedback</a:t>
          </a:r>
          <a:endParaRPr lang="en-US" sz="1800" dirty="0"/>
        </a:p>
      </dgm:t>
      <dgm:extLst>
        <a:ext uri="{E40237B7-FDA0-4F09-8148-C483321AD2D9}">
          <dgm14:cNvPr xmlns:dgm14="http://schemas.microsoft.com/office/drawing/2010/diagram" id="0" name="" descr="Request feedback" title="Request feedback"/>
        </a:ext>
      </dgm:extLst>
    </dgm:pt>
    <dgm:pt modelId="{D203259A-FA35-416F-AEBF-6FF1C080F93A}" type="parTrans" cxnId="{D77F6D4B-51B6-426D-ACF2-C2DAF9FE1E40}">
      <dgm:prSet/>
      <dgm:spPr/>
      <dgm:t>
        <a:bodyPr/>
        <a:lstStyle/>
        <a:p>
          <a:endParaRPr lang="en-US"/>
        </a:p>
      </dgm:t>
    </dgm:pt>
    <dgm:pt modelId="{165CED23-16B1-4F56-8928-E1A2096C7B24}" type="sibTrans" cxnId="{D77F6D4B-51B6-426D-ACF2-C2DAF9FE1E40}">
      <dgm:prSet custT="1"/>
      <dgm:spPr/>
      <dgm:t>
        <a:bodyPr/>
        <a:lstStyle/>
        <a:p>
          <a:endParaRPr lang="en-US" sz="1600"/>
        </a:p>
      </dgm:t>
      <dgm:extLst>
        <a:ext uri="{E40237B7-FDA0-4F09-8148-C483321AD2D9}">
          <dgm14:cNvPr xmlns:dgm14="http://schemas.microsoft.com/office/drawing/2010/diagram" id="0" name="" descr="small light pink arrow" title="small light pink arrow"/>
        </a:ext>
      </dgm:extLst>
    </dgm:pt>
    <dgm:pt modelId="{0B23B776-74D0-4F13-9A83-98225786CD12}" type="pres">
      <dgm:prSet presAssocID="{BFB6EFDF-7F52-4B6C-89E1-252C5EEE34F4}" presName="cycle" presStyleCnt="0">
        <dgm:presLayoutVars>
          <dgm:dir/>
          <dgm:resizeHandles val="exact"/>
        </dgm:presLayoutVars>
      </dgm:prSet>
      <dgm:spPr/>
      <dgm:t>
        <a:bodyPr/>
        <a:lstStyle/>
        <a:p>
          <a:endParaRPr lang="en-US"/>
        </a:p>
      </dgm:t>
    </dgm:pt>
    <dgm:pt modelId="{424A38AE-342C-4BFF-9E0D-B377591CAC59}" type="pres">
      <dgm:prSet presAssocID="{F26C0FDA-162C-4588-94D4-99B58851C2C5}" presName="node" presStyleLbl="node1" presStyleIdx="0" presStyleCnt="4" custScaleX="226778">
        <dgm:presLayoutVars>
          <dgm:bulletEnabled val="1"/>
        </dgm:presLayoutVars>
      </dgm:prSet>
      <dgm:spPr/>
      <dgm:t>
        <a:bodyPr/>
        <a:lstStyle/>
        <a:p>
          <a:endParaRPr lang="en-US"/>
        </a:p>
      </dgm:t>
    </dgm:pt>
    <dgm:pt modelId="{3227D4CE-C0C4-4780-97D8-89BDB8279FE7}" type="pres">
      <dgm:prSet presAssocID="{0E46026C-1475-4D24-BE20-6C528673499D}" presName="sibTrans" presStyleLbl="sibTrans2D1" presStyleIdx="0" presStyleCnt="4" custScaleX="120966"/>
      <dgm:spPr/>
      <dgm:t>
        <a:bodyPr/>
        <a:lstStyle/>
        <a:p>
          <a:endParaRPr lang="en-US"/>
        </a:p>
      </dgm:t>
    </dgm:pt>
    <dgm:pt modelId="{C87BD2D8-296B-4C14-A41F-95DC6720C6B9}" type="pres">
      <dgm:prSet presAssocID="{0E46026C-1475-4D24-BE20-6C528673499D}" presName="connectorText" presStyleLbl="sibTrans2D1" presStyleIdx="0" presStyleCnt="4"/>
      <dgm:spPr/>
      <dgm:t>
        <a:bodyPr/>
        <a:lstStyle/>
        <a:p>
          <a:endParaRPr lang="en-US"/>
        </a:p>
      </dgm:t>
    </dgm:pt>
    <dgm:pt modelId="{88E14910-A03F-4380-873F-680117DAC53C}" type="pres">
      <dgm:prSet presAssocID="{9BDDAAE3-0F17-46DF-9094-FA7DC7DF69D6}" presName="node" presStyleLbl="node1" presStyleIdx="1" presStyleCnt="4" custScaleX="203128" custScaleY="101758">
        <dgm:presLayoutVars>
          <dgm:bulletEnabled val="1"/>
        </dgm:presLayoutVars>
      </dgm:prSet>
      <dgm:spPr/>
      <dgm:t>
        <a:bodyPr/>
        <a:lstStyle/>
        <a:p>
          <a:endParaRPr lang="en-US"/>
        </a:p>
      </dgm:t>
    </dgm:pt>
    <dgm:pt modelId="{6B8D5D68-9361-4C7F-BC7B-3E0996562DD3}" type="pres">
      <dgm:prSet presAssocID="{370F0AB5-2753-4818-9173-F875CAB5A0BF}" presName="sibTrans" presStyleLbl="sibTrans2D1" presStyleIdx="1" presStyleCnt="4" custScaleX="120966"/>
      <dgm:spPr/>
      <dgm:t>
        <a:bodyPr/>
        <a:lstStyle/>
        <a:p>
          <a:endParaRPr lang="en-US"/>
        </a:p>
      </dgm:t>
    </dgm:pt>
    <dgm:pt modelId="{F1C34D78-92F3-4006-AB4F-551848830572}" type="pres">
      <dgm:prSet presAssocID="{370F0AB5-2753-4818-9173-F875CAB5A0BF}" presName="connectorText" presStyleLbl="sibTrans2D1" presStyleIdx="1" presStyleCnt="4"/>
      <dgm:spPr/>
      <dgm:t>
        <a:bodyPr/>
        <a:lstStyle/>
        <a:p>
          <a:endParaRPr lang="en-US"/>
        </a:p>
      </dgm:t>
    </dgm:pt>
    <dgm:pt modelId="{271C9207-7FB9-4E23-AFC2-06D96F2BE8E7}" type="pres">
      <dgm:prSet presAssocID="{4637E3F6-F009-4EED-9F43-868400A67CD8}" presName="node" presStyleLbl="node1" presStyleIdx="2" presStyleCnt="4" custScaleX="200447">
        <dgm:presLayoutVars>
          <dgm:bulletEnabled val="1"/>
        </dgm:presLayoutVars>
      </dgm:prSet>
      <dgm:spPr/>
      <dgm:t>
        <a:bodyPr/>
        <a:lstStyle/>
        <a:p>
          <a:endParaRPr lang="en-US"/>
        </a:p>
      </dgm:t>
    </dgm:pt>
    <dgm:pt modelId="{0B1DEE16-19D5-45B4-B5BC-BF358342A0F2}" type="pres">
      <dgm:prSet presAssocID="{2330E72A-AFBB-40E3-AA52-A13E7BD6F4DA}" presName="sibTrans" presStyleLbl="sibTrans2D1" presStyleIdx="2" presStyleCnt="4" custScaleX="120966"/>
      <dgm:spPr/>
      <dgm:t>
        <a:bodyPr/>
        <a:lstStyle/>
        <a:p>
          <a:endParaRPr lang="en-US"/>
        </a:p>
      </dgm:t>
    </dgm:pt>
    <dgm:pt modelId="{C9566B08-BBF2-4D39-9604-56A0F64F3D73}" type="pres">
      <dgm:prSet presAssocID="{2330E72A-AFBB-40E3-AA52-A13E7BD6F4DA}" presName="connectorText" presStyleLbl="sibTrans2D1" presStyleIdx="2" presStyleCnt="4"/>
      <dgm:spPr/>
      <dgm:t>
        <a:bodyPr/>
        <a:lstStyle/>
        <a:p>
          <a:endParaRPr lang="en-US"/>
        </a:p>
      </dgm:t>
    </dgm:pt>
    <dgm:pt modelId="{FB6F30D2-E547-430A-B55B-6B15015B9CE6}" type="pres">
      <dgm:prSet presAssocID="{92573986-4C1F-4A8F-AD3D-9877A4018C51}" presName="node" presStyleLbl="node1" presStyleIdx="3" presStyleCnt="4" custScaleX="191900" custScaleY="121823">
        <dgm:presLayoutVars>
          <dgm:bulletEnabled val="1"/>
        </dgm:presLayoutVars>
      </dgm:prSet>
      <dgm:spPr/>
      <dgm:t>
        <a:bodyPr/>
        <a:lstStyle/>
        <a:p>
          <a:endParaRPr lang="en-US"/>
        </a:p>
      </dgm:t>
    </dgm:pt>
    <dgm:pt modelId="{DD68FE87-BD7E-460C-8AE8-FD41B88F52B8}" type="pres">
      <dgm:prSet presAssocID="{165CED23-16B1-4F56-8928-E1A2096C7B24}" presName="sibTrans" presStyleLbl="sibTrans2D1" presStyleIdx="3" presStyleCnt="4" custScaleX="120966"/>
      <dgm:spPr/>
      <dgm:t>
        <a:bodyPr/>
        <a:lstStyle/>
        <a:p>
          <a:endParaRPr lang="en-US"/>
        </a:p>
      </dgm:t>
    </dgm:pt>
    <dgm:pt modelId="{FD426B4E-F261-4584-A942-7C2A7A012174}" type="pres">
      <dgm:prSet presAssocID="{165CED23-16B1-4F56-8928-E1A2096C7B24}" presName="connectorText" presStyleLbl="sibTrans2D1" presStyleIdx="3" presStyleCnt="4"/>
      <dgm:spPr/>
      <dgm:t>
        <a:bodyPr/>
        <a:lstStyle/>
        <a:p>
          <a:endParaRPr lang="en-US"/>
        </a:p>
      </dgm:t>
    </dgm:pt>
  </dgm:ptLst>
  <dgm:cxnLst>
    <dgm:cxn modelId="{1EE344AE-DEB5-4944-9CE0-B43D4DCDC374}" srcId="{BFB6EFDF-7F52-4B6C-89E1-252C5EEE34F4}" destId="{4637E3F6-F009-4EED-9F43-868400A67CD8}" srcOrd="2" destOrd="0" parTransId="{0FBDA28C-A33C-45EC-9829-A97776CB311F}" sibTransId="{2330E72A-AFBB-40E3-AA52-A13E7BD6F4DA}"/>
    <dgm:cxn modelId="{E0F0725B-EB2E-47A3-9E15-71665DE32B57}" type="presOf" srcId="{92573986-4C1F-4A8F-AD3D-9877A4018C51}" destId="{FB6F30D2-E547-430A-B55B-6B15015B9CE6}" srcOrd="0" destOrd="0" presId="urn:microsoft.com/office/officeart/2005/8/layout/cycle2"/>
    <dgm:cxn modelId="{A6ED75D7-69A5-4C8C-B7C1-26BAA7835CA3}" srcId="{BFB6EFDF-7F52-4B6C-89E1-252C5EEE34F4}" destId="{9BDDAAE3-0F17-46DF-9094-FA7DC7DF69D6}" srcOrd="1" destOrd="0" parTransId="{2806CF10-B10A-4F5F-8CBB-22D51210B676}" sibTransId="{370F0AB5-2753-4818-9173-F875CAB5A0BF}"/>
    <dgm:cxn modelId="{2C0991B0-3FE1-40E6-B807-9503E57141F6}" type="presOf" srcId="{165CED23-16B1-4F56-8928-E1A2096C7B24}" destId="{FD426B4E-F261-4584-A942-7C2A7A012174}" srcOrd="1" destOrd="0" presId="urn:microsoft.com/office/officeart/2005/8/layout/cycle2"/>
    <dgm:cxn modelId="{09E85356-500B-4F14-8863-2689D372BD4E}" type="presOf" srcId="{370F0AB5-2753-4818-9173-F875CAB5A0BF}" destId="{F1C34D78-92F3-4006-AB4F-551848830572}" srcOrd="1" destOrd="0" presId="urn:microsoft.com/office/officeart/2005/8/layout/cycle2"/>
    <dgm:cxn modelId="{27E1B94B-46C1-4106-80C8-EBAE4B8A39C3}" type="presOf" srcId="{2330E72A-AFBB-40E3-AA52-A13E7BD6F4DA}" destId="{0B1DEE16-19D5-45B4-B5BC-BF358342A0F2}" srcOrd="0" destOrd="0" presId="urn:microsoft.com/office/officeart/2005/8/layout/cycle2"/>
    <dgm:cxn modelId="{9345978A-C10A-4FD0-BC53-6D014BA085A6}" type="presOf" srcId="{BFB6EFDF-7F52-4B6C-89E1-252C5EEE34F4}" destId="{0B23B776-74D0-4F13-9A83-98225786CD12}" srcOrd="0" destOrd="0" presId="urn:microsoft.com/office/officeart/2005/8/layout/cycle2"/>
    <dgm:cxn modelId="{FF76FA6E-5BB8-47F3-A9D7-BF7BCD5DEB8C}" type="presOf" srcId="{165CED23-16B1-4F56-8928-E1A2096C7B24}" destId="{DD68FE87-BD7E-460C-8AE8-FD41B88F52B8}" srcOrd="0" destOrd="0" presId="urn:microsoft.com/office/officeart/2005/8/layout/cycle2"/>
    <dgm:cxn modelId="{02370C6C-45F9-4EA8-A3CC-4E3CE31CF54B}" srcId="{BFB6EFDF-7F52-4B6C-89E1-252C5EEE34F4}" destId="{F26C0FDA-162C-4588-94D4-99B58851C2C5}" srcOrd="0" destOrd="0" parTransId="{DFCA64AF-21C3-4A19-84AC-4C20F2CAB527}" sibTransId="{0E46026C-1475-4D24-BE20-6C528673499D}"/>
    <dgm:cxn modelId="{2259887D-AAC9-453D-B6DF-1AADA957C408}" type="presOf" srcId="{4637E3F6-F009-4EED-9F43-868400A67CD8}" destId="{271C9207-7FB9-4E23-AFC2-06D96F2BE8E7}" srcOrd="0" destOrd="0" presId="urn:microsoft.com/office/officeart/2005/8/layout/cycle2"/>
    <dgm:cxn modelId="{AE31E42A-75DE-4B04-B9DF-B7D56B606507}" type="presOf" srcId="{F26C0FDA-162C-4588-94D4-99B58851C2C5}" destId="{424A38AE-342C-4BFF-9E0D-B377591CAC59}" srcOrd="0" destOrd="0" presId="urn:microsoft.com/office/officeart/2005/8/layout/cycle2"/>
    <dgm:cxn modelId="{416C4B15-7909-42B3-9EFE-100D36B12CCC}" type="presOf" srcId="{370F0AB5-2753-4818-9173-F875CAB5A0BF}" destId="{6B8D5D68-9361-4C7F-BC7B-3E0996562DD3}" srcOrd="0" destOrd="0" presId="urn:microsoft.com/office/officeart/2005/8/layout/cycle2"/>
    <dgm:cxn modelId="{5C6383D9-888D-493D-9D02-BD9ADD293AD1}" type="presOf" srcId="{2330E72A-AFBB-40E3-AA52-A13E7BD6F4DA}" destId="{C9566B08-BBF2-4D39-9604-56A0F64F3D73}" srcOrd="1" destOrd="0" presId="urn:microsoft.com/office/officeart/2005/8/layout/cycle2"/>
    <dgm:cxn modelId="{D77F6D4B-51B6-426D-ACF2-C2DAF9FE1E40}" srcId="{BFB6EFDF-7F52-4B6C-89E1-252C5EEE34F4}" destId="{92573986-4C1F-4A8F-AD3D-9877A4018C51}" srcOrd="3" destOrd="0" parTransId="{D203259A-FA35-416F-AEBF-6FF1C080F93A}" sibTransId="{165CED23-16B1-4F56-8928-E1A2096C7B24}"/>
    <dgm:cxn modelId="{66440734-B9A0-4D18-A220-0C2A041617B2}" type="presOf" srcId="{0E46026C-1475-4D24-BE20-6C528673499D}" destId="{3227D4CE-C0C4-4780-97D8-89BDB8279FE7}" srcOrd="0" destOrd="0" presId="urn:microsoft.com/office/officeart/2005/8/layout/cycle2"/>
    <dgm:cxn modelId="{247DE4C2-3367-4942-B959-06061BD5A5E2}" type="presOf" srcId="{9BDDAAE3-0F17-46DF-9094-FA7DC7DF69D6}" destId="{88E14910-A03F-4380-873F-680117DAC53C}" srcOrd="0" destOrd="0" presId="urn:microsoft.com/office/officeart/2005/8/layout/cycle2"/>
    <dgm:cxn modelId="{0D4A4653-3C91-4813-BB88-975683C5DBAD}" type="presOf" srcId="{0E46026C-1475-4D24-BE20-6C528673499D}" destId="{C87BD2D8-296B-4C14-A41F-95DC6720C6B9}" srcOrd="1" destOrd="0" presId="urn:microsoft.com/office/officeart/2005/8/layout/cycle2"/>
    <dgm:cxn modelId="{A0659B3C-3CBF-44E9-A6A8-20B9656EB307}" type="presParOf" srcId="{0B23B776-74D0-4F13-9A83-98225786CD12}" destId="{424A38AE-342C-4BFF-9E0D-B377591CAC59}" srcOrd="0" destOrd="0" presId="urn:microsoft.com/office/officeart/2005/8/layout/cycle2"/>
    <dgm:cxn modelId="{0C781133-355A-48E8-9E2A-9F1F2E061BDB}" type="presParOf" srcId="{0B23B776-74D0-4F13-9A83-98225786CD12}" destId="{3227D4CE-C0C4-4780-97D8-89BDB8279FE7}" srcOrd="1" destOrd="0" presId="urn:microsoft.com/office/officeart/2005/8/layout/cycle2"/>
    <dgm:cxn modelId="{E00C4727-1946-45F6-B31E-24D6978AAB82}" type="presParOf" srcId="{3227D4CE-C0C4-4780-97D8-89BDB8279FE7}" destId="{C87BD2D8-296B-4C14-A41F-95DC6720C6B9}" srcOrd="0" destOrd="0" presId="urn:microsoft.com/office/officeart/2005/8/layout/cycle2"/>
    <dgm:cxn modelId="{E74811F6-B988-4F18-A5EC-8562514719B6}" type="presParOf" srcId="{0B23B776-74D0-4F13-9A83-98225786CD12}" destId="{88E14910-A03F-4380-873F-680117DAC53C}" srcOrd="2" destOrd="0" presId="urn:microsoft.com/office/officeart/2005/8/layout/cycle2"/>
    <dgm:cxn modelId="{771E5314-7055-4F0C-8293-92CC1DFD8EE5}" type="presParOf" srcId="{0B23B776-74D0-4F13-9A83-98225786CD12}" destId="{6B8D5D68-9361-4C7F-BC7B-3E0996562DD3}" srcOrd="3" destOrd="0" presId="urn:microsoft.com/office/officeart/2005/8/layout/cycle2"/>
    <dgm:cxn modelId="{4DA0D7F5-15C9-4C1A-BB35-306E613A9EAF}" type="presParOf" srcId="{6B8D5D68-9361-4C7F-BC7B-3E0996562DD3}" destId="{F1C34D78-92F3-4006-AB4F-551848830572}" srcOrd="0" destOrd="0" presId="urn:microsoft.com/office/officeart/2005/8/layout/cycle2"/>
    <dgm:cxn modelId="{A5B858A6-22D1-4CD1-8BE7-E6E89FBA0F87}" type="presParOf" srcId="{0B23B776-74D0-4F13-9A83-98225786CD12}" destId="{271C9207-7FB9-4E23-AFC2-06D96F2BE8E7}" srcOrd="4" destOrd="0" presId="urn:microsoft.com/office/officeart/2005/8/layout/cycle2"/>
    <dgm:cxn modelId="{D2B248DC-B662-4C90-A007-B8B8B87BBFEA}" type="presParOf" srcId="{0B23B776-74D0-4F13-9A83-98225786CD12}" destId="{0B1DEE16-19D5-45B4-B5BC-BF358342A0F2}" srcOrd="5" destOrd="0" presId="urn:microsoft.com/office/officeart/2005/8/layout/cycle2"/>
    <dgm:cxn modelId="{9B9DAE6C-2E2C-4CC5-B2AA-4D4D88DC1463}" type="presParOf" srcId="{0B1DEE16-19D5-45B4-B5BC-BF358342A0F2}" destId="{C9566B08-BBF2-4D39-9604-56A0F64F3D73}" srcOrd="0" destOrd="0" presId="urn:microsoft.com/office/officeart/2005/8/layout/cycle2"/>
    <dgm:cxn modelId="{7FDDEE7E-40B6-4A14-B79F-2F604527A5DA}" type="presParOf" srcId="{0B23B776-74D0-4F13-9A83-98225786CD12}" destId="{FB6F30D2-E547-430A-B55B-6B15015B9CE6}" srcOrd="6" destOrd="0" presId="urn:microsoft.com/office/officeart/2005/8/layout/cycle2"/>
    <dgm:cxn modelId="{693C8987-2D55-484E-BA86-96631BD7C2A9}" type="presParOf" srcId="{0B23B776-74D0-4F13-9A83-98225786CD12}" destId="{DD68FE87-BD7E-460C-8AE8-FD41B88F52B8}" srcOrd="7" destOrd="0" presId="urn:microsoft.com/office/officeart/2005/8/layout/cycle2"/>
    <dgm:cxn modelId="{3A89FA2D-E4FE-45F6-8BD6-E8787C19933C}" type="presParOf" srcId="{DD68FE87-BD7E-460C-8AE8-FD41B88F52B8}" destId="{FD426B4E-F261-4584-A942-7C2A7A01217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92460-006F-421C-A4F2-E4A28166440E}">
      <dsp:nvSpPr>
        <dsp:cNvPr id="0" name=""/>
        <dsp:cNvSpPr/>
      </dsp:nvSpPr>
      <dsp:spPr>
        <a:xfrm>
          <a:off x="1882220" y="-42339"/>
          <a:ext cx="1842516" cy="2153606"/>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Design of Program</a:t>
          </a:r>
          <a:endParaRPr lang="en-US" sz="2000" kern="1200" dirty="0"/>
        </a:p>
      </dsp:txBody>
      <dsp:txXfrm>
        <a:off x="2094818" y="247568"/>
        <a:ext cx="1417320" cy="683355"/>
      </dsp:txXfrm>
    </dsp:sp>
    <dsp:sp modelId="{D5F9C2C0-0497-43CA-BF20-7EFAE72C43A3}">
      <dsp:nvSpPr>
        <dsp:cNvPr id="0" name=""/>
        <dsp:cNvSpPr/>
      </dsp:nvSpPr>
      <dsp:spPr>
        <a:xfrm>
          <a:off x="2108422" y="1023367"/>
          <a:ext cx="3381753" cy="1624583"/>
        </a:xfrm>
        <a:prstGeom prst="ellipse">
          <a:avLst/>
        </a:prstGeom>
        <a:solidFill>
          <a:schemeClr val="accent1">
            <a:lumMod val="20000"/>
            <a:lumOff val="8000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smtClean="0"/>
            <a:t>Assessments &amp; Monitoring</a:t>
          </a:r>
          <a:endParaRPr lang="en-US" sz="1400" kern="1200" dirty="0"/>
        </a:p>
      </dsp:txBody>
      <dsp:txXfrm>
        <a:off x="3929366" y="1210819"/>
        <a:ext cx="1300674" cy="1249679"/>
      </dsp:txXfrm>
    </dsp:sp>
    <dsp:sp modelId="{F9259BF8-7E8C-4F97-BE7A-E96771DD07C1}">
      <dsp:nvSpPr>
        <dsp:cNvPr id="0" name=""/>
        <dsp:cNvSpPr/>
      </dsp:nvSpPr>
      <dsp:spPr>
        <a:xfrm>
          <a:off x="1882220" y="1743123"/>
          <a:ext cx="1842516" cy="1842516"/>
        </a:xfrm>
        <a:prstGeom prst="ellipse">
          <a:avLst/>
        </a:prstGeom>
        <a:solidFill>
          <a:schemeClr val="accent3">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en-US" sz="1200" kern="1200" dirty="0" smtClean="0"/>
            <a:t>Parent Involvement</a:t>
          </a:r>
          <a:endParaRPr lang="en-US" sz="1200" kern="1200" dirty="0"/>
        </a:p>
      </dsp:txBody>
      <dsp:txXfrm>
        <a:off x="2094818" y="2752964"/>
        <a:ext cx="1417320" cy="584644"/>
      </dsp:txXfrm>
    </dsp:sp>
    <dsp:sp modelId="{F416447B-CE67-47C2-96BC-34A2167411F5}">
      <dsp:nvSpPr>
        <dsp:cNvPr id="0" name=""/>
        <dsp:cNvSpPr/>
      </dsp:nvSpPr>
      <dsp:spPr>
        <a:xfrm>
          <a:off x="766765" y="1128151"/>
          <a:ext cx="2365569" cy="151027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just" defTabSz="933450" rtl="0">
            <a:lnSpc>
              <a:spcPct val="90000"/>
            </a:lnSpc>
            <a:spcBef>
              <a:spcPct val="0"/>
            </a:spcBef>
            <a:spcAft>
              <a:spcPct val="35000"/>
            </a:spcAft>
          </a:pPr>
          <a:r>
            <a:rPr lang="en-US" sz="2100" kern="1200" dirty="0" smtClean="0"/>
            <a:t>Annual Review</a:t>
          </a:r>
          <a:endParaRPr lang="en-US" sz="2100" kern="1200" dirty="0"/>
        </a:p>
      </dsp:txBody>
      <dsp:txXfrm>
        <a:off x="948732" y="1302413"/>
        <a:ext cx="909834" cy="1161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B462B-6BFA-4DBF-8115-87A4A00A3BBA}">
      <dsp:nvSpPr>
        <dsp:cNvPr id="0" name=""/>
        <dsp:cNvSpPr/>
      </dsp:nvSpPr>
      <dsp:spPr>
        <a:xfrm>
          <a:off x="0" y="1019413"/>
          <a:ext cx="6457949" cy="1359217"/>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B93EB4-7981-4DFC-9938-0A234FAFCDD5}">
      <dsp:nvSpPr>
        <dsp:cNvPr id="0" name=""/>
        <dsp:cNvSpPr/>
      </dsp:nvSpPr>
      <dsp:spPr>
        <a:xfrm>
          <a:off x="954662" y="0"/>
          <a:ext cx="933720" cy="1359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rtl="0">
            <a:lnSpc>
              <a:spcPct val="90000"/>
            </a:lnSpc>
            <a:spcBef>
              <a:spcPct val="0"/>
            </a:spcBef>
            <a:spcAft>
              <a:spcPct val="35000"/>
            </a:spcAft>
          </a:pPr>
          <a:r>
            <a:rPr lang="en-US" sz="1000" kern="1200" dirty="0" smtClean="0">
              <a:solidFill>
                <a:schemeClr val="tx1"/>
              </a:solidFill>
            </a:rPr>
            <a:t>Right to request teacher qualifications</a:t>
          </a:r>
          <a:endParaRPr lang="en-US" sz="1000" kern="1200" dirty="0">
            <a:solidFill>
              <a:schemeClr val="tx1"/>
            </a:solidFill>
          </a:endParaRPr>
        </a:p>
      </dsp:txBody>
      <dsp:txXfrm>
        <a:off x="954662" y="0"/>
        <a:ext cx="933720" cy="1359217"/>
      </dsp:txXfrm>
    </dsp:sp>
    <dsp:sp modelId="{B3575E3E-9C58-4AD0-B122-2DEAE71CE793}">
      <dsp:nvSpPr>
        <dsp:cNvPr id="0" name=""/>
        <dsp:cNvSpPr/>
      </dsp:nvSpPr>
      <dsp:spPr>
        <a:xfrm>
          <a:off x="1307826" y="1585325"/>
          <a:ext cx="227392" cy="2273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59E50E-C352-4D1E-A464-B80CBCEA7D61}">
      <dsp:nvSpPr>
        <dsp:cNvPr id="0" name=""/>
        <dsp:cNvSpPr/>
      </dsp:nvSpPr>
      <dsp:spPr>
        <a:xfrm>
          <a:off x="1899752" y="2038826"/>
          <a:ext cx="752029" cy="1359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lvl="0" algn="ctr" defTabSz="400050" rtl="0">
            <a:lnSpc>
              <a:spcPct val="90000"/>
            </a:lnSpc>
            <a:spcBef>
              <a:spcPct val="0"/>
            </a:spcBef>
            <a:spcAft>
              <a:spcPct val="35000"/>
            </a:spcAft>
          </a:pPr>
          <a:r>
            <a:rPr lang="en-US" sz="900" kern="1200" dirty="0" smtClean="0"/>
            <a:t>Request opportunity to meet regularly with staff for parent involvement</a:t>
          </a:r>
          <a:endParaRPr lang="en-US" sz="900" kern="1200" dirty="0"/>
        </a:p>
      </dsp:txBody>
      <dsp:txXfrm>
        <a:off x="1899752" y="2038826"/>
        <a:ext cx="752029" cy="1359217"/>
      </dsp:txXfrm>
    </dsp:sp>
    <dsp:sp modelId="{3EF84BF1-4101-48E8-A64D-692C8242080E}">
      <dsp:nvSpPr>
        <dsp:cNvPr id="0" name=""/>
        <dsp:cNvSpPr/>
      </dsp:nvSpPr>
      <dsp:spPr>
        <a:xfrm>
          <a:off x="2162071" y="1585325"/>
          <a:ext cx="227392" cy="2273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ACF56-8FDF-4083-A00D-7636F9132CDD}">
      <dsp:nvSpPr>
        <dsp:cNvPr id="0" name=""/>
        <dsp:cNvSpPr/>
      </dsp:nvSpPr>
      <dsp:spPr>
        <a:xfrm>
          <a:off x="2663151" y="0"/>
          <a:ext cx="775589" cy="1359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lvl="0" algn="ctr" defTabSz="400050" rtl="0">
            <a:lnSpc>
              <a:spcPct val="90000"/>
            </a:lnSpc>
            <a:spcBef>
              <a:spcPct val="0"/>
            </a:spcBef>
            <a:spcAft>
              <a:spcPct val="35000"/>
            </a:spcAft>
          </a:pPr>
          <a:r>
            <a:rPr lang="en-US" sz="900" kern="1200" dirty="0" smtClean="0"/>
            <a:t>Participate in decisions affecting your child</a:t>
          </a:r>
        </a:p>
      </dsp:txBody>
      <dsp:txXfrm>
        <a:off x="2663151" y="0"/>
        <a:ext cx="775589" cy="1359217"/>
      </dsp:txXfrm>
    </dsp:sp>
    <dsp:sp modelId="{60DD3612-F58F-4F14-BFE0-781A87A8829A}">
      <dsp:nvSpPr>
        <dsp:cNvPr id="0" name=""/>
        <dsp:cNvSpPr/>
      </dsp:nvSpPr>
      <dsp:spPr>
        <a:xfrm>
          <a:off x="2937250" y="1585325"/>
          <a:ext cx="227392" cy="2273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9FB7F5-CD32-4AAE-921C-B29E7E8E4EFF}">
      <dsp:nvSpPr>
        <dsp:cNvPr id="0" name=""/>
        <dsp:cNvSpPr/>
      </dsp:nvSpPr>
      <dsp:spPr>
        <a:xfrm>
          <a:off x="3450110" y="2038826"/>
          <a:ext cx="777330" cy="1359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lvl="0" algn="ctr" defTabSz="400050" rtl="0">
            <a:lnSpc>
              <a:spcPct val="90000"/>
            </a:lnSpc>
            <a:spcBef>
              <a:spcPct val="0"/>
            </a:spcBef>
            <a:spcAft>
              <a:spcPct val="35000"/>
            </a:spcAft>
          </a:pPr>
          <a:r>
            <a:rPr lang="en-US" sz="900" kern="1200" dirty="0" smtClean="0"/>
            <a:t>Review school’s Title I-A plan and make suggestions</a:t>
          </a:r>
          <a:endParaRPr lang="en-US" sz="900" kern="1200" dirty="0"/>
        </a:p>
      </dsp:txBody>
      <dsp:txXfrm>
        <a:off x="3450110" y="2038826"/>
        <a:ext cx="777330" cy="1359217"/>
      </dsp:txXfrm>
    </dsp:sp>
    <dsp:sp modelId="{8D5C9DC9-3594-46D5-AF4D-97456A64C9DA}">
      <dsp:nvSpPr>
        <dsp:cNvPr id="0" name=""/>
        <dsp:cNvSpPr/>
      </dsp:nvSpPr>
      <dsp:spPr>
        <a:xfrm>
          <a:off x="3725079" y="1585325"/>
          <a:ext cx="227392" cy="2273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FF8B9-F3B9-4FD0-8A6B-2676DE0074CF}">
      <dsp:nvSpPr>
        <dsp:cNvPr id="0" name=""/>
        <dsp:cNvSpPr/>
      </dsp:nvSpPr>
      <dsp:spPr>
        <a:xfrm>
          <a:off x="4238810" y="0"/>
          <a:ext cx="618682" cy="1359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lvl="0" algn="ctr" defTabSz="355600" rtl="0">
            <a:lnSpc>
              <a:spcPct val="90000"/>
            </a:lnSpc>
            <a:spcBef>
              <a:spcPct val="0"/>
            </a:spcBef>
            <a:spcAft>
              <a:spcPct val="35000"/>
            </a:spcAft>
          </a:pPr>
          <a:r>
            <a:rPr lang="en-US" sz="800" kern="1200" dirty="0" smtClean="0"/>
            <a:t>Participate</a:t>
          </a:r>
          <a:r>
            <a:rPr lang="en-US" sz="900" kern="1200" dirty="0" smtClean="0"/>
            <a:t> in school activities</a:t>
          </a:r>
          <a:endParaRPr lang="en-US" sz="900" kern="1200" dirty="0"/>
        </a:p>
      </dsp:txBody>
      <dsp:txXfrm>
        <a:off x="4238810" y="0"/>
        <a:ext cx="618682" cy="1359217"/>
      </dsp:txXfrm>
    </dsp:sp>
    <dsp:sp modelId="{CF806369-E7C5-453C-AFD0-47604E49C9F8}">
      <dsp:nvSpPr>
        <dsp:cNvPr id="0" name=""/>
        <dsp:cNvSpPr/>
      </dsp:nvSpPr>
      <dsp:spPr>
        <a:xfrm>
          <a:off x="4434455" y="1585325"/>
          <a:ext cx="227392" cy="2273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A38AE-342C-4BFF-9E0D-B377591CAC59}">
      <dsp:nvSpPr>
        <dsp:cNvPr id="0" name=""/>
        <dsp:cNvSpPr/>
      </dsp:nvSpPr>
      <dsp:spPr>
        <a:xfrm>
          <a:off x="1709641" y="810"/>
          <a:ext cx="2630643" cy="1160008"/>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Review plan</a:t>
          </a:r>
          <a:endParaRPr lang="en-US" sz="1800" kern="1200" dirty="0"/>
        </a:p>
      </dsp:txBody>
      <dsp:txXfrm>
        <a:off x="2094890" y="170689"/>
        <a:ext cx="1860145" cy="820250"/>
      </dsp:txXfrm>
    </dsp:sp>
    <dsp:sp modelId="{3227D4CE-C0C4-4780-97D8-89BDB8279FE7}">
      <dsp:nvSpPr>
        <dsp:cNvPr id="0" name=""/>
        <dsp:cNvSpPr/>
      </dsp:nvSpPr>
      <dsp:spPr>
        <a:xfrm rot="2700000">
          <a:off x="3561138" y="999653"/>
          <a:ext cx="156829" cy="391502"/>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568028" y="1061319"/>
        <a:ext cx="109780" cy="234902"/>
      </dsp:txXfrm>
    </dsp:sp>
    <dsp:sp modelId="{88E14910-A03F-4380-873F-680117DAC53C}">
      <dsp:nvSpPr>
        <dsp:cNvPr id="0" name=""/>
        <dsp:cNvSpPr/>
      </dsp:nvSpPr>
      <dsp:spPr>
        <a:xfrm>
          <a:off x="3078172" y="1221973"/>
          <a:ext cx="2356301" cy="1180401"/>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 </a:t>
          </a:r>
        </a:p>
        <a:p>
          <a:pPr lvl="0" algn="ctr" defTabSz="800100" rtl="0">
            <a:lnSpc>
              <a:spcPct val="90000"/>
            </a:lnSpc>
            <a:spcBef>
              <a:spcPct val="0"/>
            </a:spcBef>
            <a:spcAft>
              <a:spcPct val="35000"/>
            </a:spcAft>
          </a:pPr>
          <a:r>
            <a:rPr lang="en-US" sz="1800" kern="1200" dirty="0" smtClean="0"/>
            <a:t>Provide any clarification</a:t>
          </a:r>
          <a:endParaRPr lang="en-US" sz="1800" kern="1200" dirty="0"/>
        </a:p>
      </dsp:txBody>
      <dsp:txXfrm>
        <a:off x="3423244" y="1394839"/>
        <a:ext cx="1666157" cy="834669"/>
      </dsp:txXfrm>
    </dsp:sp>
    <dsp:sp modelId="{6B8D5D68-9361-4C7F-BC7B-3E0996562DD3}">
      <dsp:nvSpPr>
        <dsp:cNvPr id="0" name=""/>
        <dsp:cNvSpPr/>
      </dsp:nvSpPr>
      <dsp:spPr>
        <a:xfrm rot="8100000">
          <a:off x="3555352" y="2233676"/>
          <a:ext cx="167434" cy="391502"/>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598226" y="2294217"/>
        <a:ext cx="117204" cy="234902"/>
      </dsp:txXfrm>
    </dsp:sp>
    <dsp:sp modelId="{271C9207-7FB9-4E23-AFC2-06D96F2BE8E7}">
      <dsp:nvSpPr>
        <dsp:cNvPr id="0" name=""/>
        <dsp:cNvSpPr/>
      </dsp:nvSpPr>
      <dsp:spPr>
        <a:xfrm>
          <a:off x="1862362" y="2463530"/>
          <a:ext cx="2325201" cy="1160008"/>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Discuss plans for upcoming year</a:t>
          </a:r>
          <a:endParaRPr lang="en-US" sz="1800" kern="1200" dirty="0"/>
        </a:p>
      </dsp:txBody>
      <dsp:txXfrm>
        <a:off x="2202880" y="2633409"/>
        <a:ext cx="1644165" cy="820250"/>
      </dsp:txXfrm>
    </dsp:sp>
    <dsp:sp modelId="{0B1DEE16-19D5-45B4-B5BC-BF358342A0F2}">
      <dsp:nvSpPr>
        <dsp:cNvPr id="0" name=""/>
        <dsp:cNvSpPr/>
      </dsp:nvSpPr>
      <dsp:spPr>
        <a:xfrm rot="13500000">
          <a:off x="2397273" y="2272603"/>
          <a:ext cx="105019" cy="391502"/>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424165" y="2362042"/>
        <a:ext cx="73513" cy="234902"/>
      </dsp:txXfrm>
    </dsp:sp>
    <dsp:sp modelId="{FB6F30D2-E547-430A-B55B-6B15015B9CE6}">
      <dsp:nvSpPr>
        <dsp:cNvPr id="0" name=""/>
        <dsp:cNvSpPr/>
      </dsp:nvSpPr>
      <dsp:spPr>
        <a:xfrm>
          <a:off x="680575" y="1105596"/>
          <a:ext cx="2226055" cy="1413156"/>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Request feedback</a:t>
          </a:r>
          <a:endParaRPr lang="en-US" sz="1800" kern="1200" dirty="0"/>
        </a:p>
      </dsp:txBody>
      <dsp:txXfrm>
        <a:off x="1006573" y="1312548"/>
        <a:ext cx="1574059" cy="999252"/>
      </dsp:txXfrm>
    </dsp:sp>
    <dsp:sp modelId="{DD68FE87-BD7E-460C-8AE8-FD41B88F52B8}">
      <dsp:nvSpPr>
        <dsp:cNvPr id="0" name=""/>
        <dsp:cNvSpPr/>
      </dsp:nvSpPr>
      <dsp:spPr>
        <a:xfrm rot="18900000">
          <a:off x="2393428" y="969390"/>
          <a:ext cx="94415" cy="391502"/>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397576" y="1057704"/>
        <a:ext cx="66091" cy="2349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0D04BF-08FA-4010-A95A-003BA141AC30}" type="datetimeFigureOut">
              <a:rPr lang="en-US" smtClean="0"/>
              <a:t>9/27/2023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58FF9F-F7CF-429C-8C4F-0CA7F2653438}" type="slidenum">
              <a:rPr lang="en-US" smtClean="0"/>
              <a:t>‹#›</a:t>
            </a:fld>
            <a:endParaRPr lang="en-US"/>
          </a:p>
        </p:txBody>
      </p:sp>
    </p:spTree>
    <p:extLst>
      <p:ext uri="{BB962C8B-B14F-4D97-AF65-F5344CB8AC3E}">
        <p14:creationId xmlns:p14="http://schemas.microsoft.com/office/powerpoint/2010/main" val="327318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Design of Program – What does the program look like?  What interventions are in place? What curriculum are we using?  What’s the goal?</a:t>
            </a:r>
          </a:p>
          <a:p>
            <a:endParaRPr lang="en-US" altLang="en-US" dirty="0" smtClean="0"/>
          </a:p>
          <a:p>
            <a:r>
              <a:rPr lang="en-US" altLang="en-US" dirty="0" smtClean="0"/>
              <a:t>Assessments &amp; Monitoring – How are we assessing our students?  How are we monitoring our students to see if there’s any progress?  </a:t>
            </a:r>
          </a:p>
          <a:p>
            <a:endParaRPr lang="en-US" altLang="en-US" dirty="0" smtClean="0"/>
          </a:p>
          <a:p>
            <a:r>
              <a:rPr lang="en-US" altLang="en-US" dirty="0" smtClean="0"/>
              <a:t>Parent Involvement – One of the key components is the involvement of our families.  Not only in ensuring that we are addressing all the rights of our families, but providing opportunities for our families to learn more about our curriculum and possible strategies that they can use at home to help their students.</a:t>
            </a:r>
          </a:p>
          <a:p>
            <a:endParaRPr lang="en-US" altLang="en-US" dirty="0" smtClean="0"/>
          </a:p>
          <a:p>
            <a:r>
              <a:rPr lang="en-US" altLang="en-US" dirty="0" smtClean="0"/>
              <a:t>Annual Review – Annually review and evaluating the plan to see if its working .  Determining what’s working, what needs to changes and adjusting the plan based on feedback from district personnel and our community.</a:t>
            </a:r>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7024" indent="-291163">
              <a:spcBef>
                <a:spcPct val="30000"/>
              </a:spcBef>
              <a:defRPr sz="1200">
                <a:solidFill>
                  <a:schemeClr val="tx1"/>
                </a:solidFill>
                <a:latin typeface="Tw Cen MT" pitchFamily="34" charset="0"/>
              </a:defRPr>
            </a:lvl2pPr>
            <a:lvl3pPr marL="1164653" indent="-232930">
              <a:spcBef>
                <a:spcPct val="30000"/>
              </a:spcBef>
              <a:defRPr sz="1200">
                <a:solidFill>
                  <a:schemeClr val="tx1"/>
                </a:solidFill>
                <a:latin typeface="Tw Cen MT" pitchFamily="34" charset="0"/>
              </a:defRPr>
            </a:lvl3pPr>
            <a:lvl4pPr marL="1630513" indent="-232930">
              <a:spcBef>
                <a:spcPct val="30000"/>
              </a:spcBef>
              <a:defRPr sz="1200">
                <a:solidFill>
                  <a:schemeClr val="tx1"/>
                </a:solidFill>
                <a:latin typeface="Tw Cen MT" pitchFamily="34" charset="0"/>
              </a:defRPr>
            </a:lvl4pPr>
            <a:lvl5pPr marL="2096375" indent="-232930">
              <a:spcBef>
                <a:spcPct val="30000"/>
              </a:spcBef>
              <a:defRPr sz="1200">
                <a:solidFill>
                  <a:schemeClr val="tx1"/>
                </a:solidFill>
                <a:latin typeface="Tw Cen MT" pitchFamily="34" charset="0"/>
              </a:defRPr>
            </a:lvl5pPr>
            <a:lvl6pPr marL="2562236" indent="-232930" eaLnBrk="0" fontAlgn="base" hangingPunct="0">
              <a:spcBef>
                <a:spcPct val="30000"/>
              </a:spcBef>
              <a:spcAft>
                <a:spcPct val="0"/>
              </a:spcAft>
              <a:defRPr sz="1200">
                <a:solidFill>
                  <a:schemeClr val="tx1"/>
                </a:solidFill>
                <a:latin typeface="Tw Cen MT" pitchFamily="34" charset="0"/>
              </a:defRPr>
            </a:lvl6pPr>
            <a:lvl7pPr marL="3028096" indent="-232930" eaLnBrk="0" fontAlgn="base" hangingPunct="0">
              <a:spcBef>
                <a:spcPct val="30000"/>
              </a:spcBef>
              <a:spcAft>
                <a:spcPct val="0"/>
              </a:spcAft>
              <a:defRPr sz="1200">
                <a:solidFill>
                  <a:schemeClr val="tx1"/>
                </a:solidFill>
                <a:latin typeface="Tw Cen MT" pitchFamily="34" charset="0"/>
              </a:defRPr>
            </a:lvl7pPr>
            <a:lvl8pPr marL="3493958" indent="-232930" eaLnBrk="0" fontAlgn="base" hangingPunct="0">
              <a:spcBef>
                <a:spcPct val="30000"/>
              </a:spcBef>
              <a:spcAft>
                <a:spcPct val="0"/>
              </a:spcAft>
              <a:defRPr sz="1200">
                <a:solidFill>
                  <a:schemeClr val="tx1"/>
                </a:solidFill>
                <a:latin typeface="Tw Cen MT" pitchFamily="34" charset="0"/>
              </a:defRPr>
            </a:lvl8pPr>
            <a:lvl9pPr marL="3959819" indent="-232930"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140B94F2-59FB-40C9-830F-E98F0BFB5551}" type="slidenum">
              <a:rPr lang="fr-CA" altLang="en-US">
                <a:latin typeface="Calibri" pitchFamily="34" charset="0"/>
              </a:rPr>
              <a:pPr>
                <a:spcBef>
                  <a:spcPct val="0"/>
                </a:spcBef>
                <a:defRPr/>
              </a:pPr>
              <a:t>3</a:t>
            </a:fld>
            <a:endParaRPr lang="fr-CA" altLang="en-US">
              <a:latin typeface="Calibri" pitchFamily="34" charset="0"/>
            </a:endParaRPr>
          </a:p>
        </p:txBody>
      </p:sp>
    </p:spTree>
    <p:extLst>
      <p:ext uri="{BB962C8B-B14F-4D97-AF65-F5344CB8AC3E}">
        <p14:creationId xmlns:p14="http://schemas.microsoft.com/office/powerpoint/2010/main" val="2836590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7024" indent="-291163">
              <a:spcBef>
                <a:spcPct val="30000"/>
              </a:spcBef>
              <a:defRPr sz="1200">
                <a:solidFill>
                  <a:schemeClr val="tx1"/>
                </a:solidFill>
                <a:latin typeface="Tw Cen MT" pitchFamily="34" charset="0"/>
              </a:defRPr>
            </a:lvl2pPr>
            <a:lvl3pPr marL="1164653" indent="-232930">
              <a:spcBef>
                <a:spcPct val="30000"/>
              </a:spcBef>
              <a:defRPr sz="1200">
                <a:solidFill>
                  <a:schemeClr val="tx1"/>
                </a:solidFill>
                <a:latin typeface="Tw Cen MT" pitchFamily="34" charset="0"/>
              </a:defRPr>
            </a:lvl3pPr>
            <a:lvl4pPr marL="1630513" indent="-232930">
              <a:spcBef>
                <a:spcPct val="30000"/>
              </a:spcBef>
              <a:defRPr sz="1200">
                <a:solidFill>
                  <a:schemeClr val="tx1"/>
                </a:solidFill>
                <a:latin typeface="Tw Cen MT" pitchFamily="34" charset="0"/>
              </a:defRPr>
            </a:lvl4pPr>
            <a:lvl5pPr marL="2096375" indent="-232930">
              <a:spcBef>
                <a:spcPct val="30000"/>
              </a:spcBef>
              <a:defRPr sz="1200">
                <a:solidFill>
                  <a:schemeClr val="tx1"/>
                </a:solidFill>
                <a:latin typeface="Tw Cen MT" pitchFamily="34" charset="0"/>
              </a:defRPr>
            </a:lvl5pPr>
            <a:lvl6pPr marL="2562236" indent="-232930" eaLnBrk="0" fontAlgn="base" hangingPunct="0">
              <a:spcBef>
                <a:spcPct val="30000"/>
              </a:spcBef>
              <a:spcAft>
                <a:spcPct val="0"/>
              </a:spcAft>
              <a:defRPr sz="1200">
                <a:solidFill>
                  <a:schemeClr val="tx1"/>
                </a:solidFill>
                <a:latin typeface="Tw Cen MT" pitchFamily="34" charset="0"/>
              </a:defRPr>
            </a:lvl6pPr>
            <a:lvl7pPr marL="3028096" indent="-232930" eaLnBrk="0" fontAlgn="base" hangingPunct="0">
              <a:spcBef>
                <a:spcPct val="30000"/>
              </a:spcBef>
              <a:spcAft>
                <a:spcPct val="0"/>
              </a:spcAft>
              <a:defRPr sz="1200">
                <a:solidFill>
                  <a:schemeClr val="tx1"/>
                </a:solidFill>
                <a:latin typeface="Tw Cen MT" pitchFamily="34" charset="0"/>
              </a:defRPr>
            </a:lvl7pPr>
            <a:lvl8pPr marL="3493958" indent="-232930" eaLnBrk="0" fontAlgn="base" hangingPunct="0">
              <a:spcBef>
                <a:spcPct val="30000"/>
              </a:spcBef>
              <a:spcAft>
                <a:spcPct val="0"/>
              </a:spcAft>
              <a:defRPr sz="1200">
                <a:solidFill>
                  <a:schemeClr val="tx1"/>
                </a:solidFill>
                <a:latin typeface="Tw Cen MT" pitchFamily="34" charset="0"/>
              </a:defRPr>
            </a:lvl8pPr>
            <a:lvl9pPr marL="3959819" indent="-232930"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891DB37-4D54-4FE7-805D-39596805B31F}" type="slidenum">
              <a:rPr lang="fr-CA" altLang="en-US">
                <a:latin typeface="Calibri" pitchFamily="34" charset="0"/>
              </a:rPr>
              <a:pPr>
                <a:spcBef>
                  <a:spcPct val="0"/>
                </a:spcBef>
                <a:defRPr/>
              </a:pPr>
              <a:t>4</a:t>
            </a:fld>
            <a:endParaRPr lang="fr-CA" altLang="en-US">
              <a:latin typeface="Calibri" pitchFamily="34" charset="0"/>
            </a:endParaRPr>
          </a:p>
        </p:txBody>
      </p:sp>
    </p:spTree>
    <p:extLst>
      <p:ext uri="{BB962C8B-B14F-4D97-AF65-F5344CB8AC3E}">
        <p14:creationId xmlns:p14="http://schemas.microsoft.com/office/powerpoint/2010/main" val="1576440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7024" indent="-291163">
              <a:spcBef>
                <a:spcPct val="30000"/>
              </a:spcBef>
              <a:defRPr sz="1200">
                <a:solidFill>
                  <a:schemeClr val="tx1"/>
                </a:solidFill>
                <a:latin typeface="Tw Cen MT" pitchFamily="34" charset="0"/>
              </a:defRPr>
            </a:lvl2pPr>
            <a:lvl3pPr marL="1164653" indent="-232930">
              <a:spcBef>
                <a:spcPct val="30000"/>
              </a:spcBef>
              <a:defRPr sz="1200">
                <a:solidFill>
                  <a:schemeClr val="tx1"/>
                </a:solidFill>
                <a:latin typeface="Tw Cen MT" pitchFamily="34" charset="0"/>
              </a:defRPr>
            </a:lvl3pPr>
            <a:lvl4pPr marL="1630513" indent="-232930">
              <a:spcBef>
                <a:spcPct val="30000"/>
              </a:spcBef>
              <a:defRPr sz="1200">
                <a:solidFill>
                  <a:schemeClr val="tx1"/>
                </a:solidFill>
                <a:latin typeface="Tw Cen MT" pitchFamily="34" charset="0"/>
              </a:defRPr>
            </a:lvl4pPr>
            <a:lvl5pPr marL="2096375" indent="-232930">
              <a:spcBef>
                <a:spcPct val="30000"/>
              </a:spcBef>
              <a:defRPr sz="1200">
                <a:solidFill>
                  <a:schemeClr val="tx1"/>
                </a:solidFill>
                <a:latin typeface="Tw Cen MT" pitchFamily="34" charset="0"/>
              </a:defRPr>
            </a:lvl5pPr>
            <a:lvl6pPr marL="2562236" indent="-232930" eaLnBrk="0" fontAlgn="base" hangingPunct="0">
              <a:spcBef>
                <a:spcPct val="30000"/>
              </a:spcBef>
              <a:spcAft>
                <a:spcPct val="0"/>
              </a:spcAft>
              <a:defRPr sz="1200">
                <a:solidFill>
                  <a:schemeClr val="tx1"/>
                </a:solidFill>
                <a:latin typeface="Tw Cen MT" pitchFamily="34" charset="0"/>
              </a:defRPr>
            </a:lvl6pPr>
            <a:lvl7pPr marL="3028096" indent="-232930" eaLnBrk="0" fontAlgn="base" hangingPunct="0">
              <a:spcBef>
                <a:spcPct val="30000"/>
              </a:spcBef>
              <a:spcAft>
                <a:spcPct val="0"/>
              </a:spcAft>
              <a:defRPr sz="1200">
                <a:solidFill>
                  <a:schemeClr val="tx1"/>
                </a:solidFill>
                <a:latin typeface="Tw Cen MT" pitchFamily="34" charset="0"/>
              </a:defRPr>
            </a:lvl7pPr>
            <a:lvl8pPr marL="3493958" indent="-232930" eaLnBrk="0" fontAlgn="base" hangingPunct="0">
              <a:spcBef>
                <a:spcPct val="30000"/>
              </a:spcBef>
              <a:spcAft>
                <a:spcPct val="0"/>
              </a:spcAft>
              <a:defRPr sz="1200">
                <a:solidFill>
                  <a:schemeClr val="tx1"/>
                </a:solidFill>
                <a:latin typeface="Tw Cen MT" pitchFamily="34" charset="0"/>
              </a:defRPr>
            </a:lvl8pPr>
            <a:lvl9pPr marL="3959819" indent="-232930"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9C08D51A-9F3D-450F-98B2-0300AE6E5F12}" type="slidenum">
              <a:rPr lang="fr-CA" altLang="en-US">
                <a:latin typeface="Calibri" pitchFamily="34" charset="0"/>
              </a:rPr>
              <a:pPr>
                <a:spcBef>
                  <a:spcPct val="0"/>
                </a:spcBef>
                <a:defRPr/>
              </a:pPr>
              <a:t>5</a:t>
            </a:fld>
            <a:endParaRPr lang="fr-CA" altLang="en-US">
              <a:latin typeface="Calibri" pitchFamily="34" charset="0"/>
            </a:endParaRPr>
          </a:p>
        </p:txBody>
      </p:sp>
    </p:spTree>
    <p:extLst>
      <p:ext uri="{BB962C8B-B14F-4D97-AF65-F5344CB8AC3E}">
        <p14:creationId xmlns:p14="http://schemas.microsoft.com/office/powerpoint/2010/main" val="2876406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Within the district policy and school plan, parents have the following rights: </a:t>
            </a:r>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6982" indent="-291147">
              <a:spcBef>
                <a:spcPct val="30000"/>
              </a:spcBef>
              <a:defRPr sz="1200">
                <a:solidFill>
                  <a:schemeClr val="tx1"/>
                </a:solidFill>
                <a:latin typeface="Tw Cen MT" pitchFamily="34" charset="0"/>
              </a:defRPr>
            </a:lvl2pPr>
            <a:lvl3pPr marL="1164589" indent="-232917">
              <a:spcBef>
                <a:spcPct val="30000"/>
              </a:spcBef>
              <a:defRPr sz="1200">
                <a:solidFill>
                  <a:schemeClr val="tx1"/>
                </a:solidFill>
                <a:latin typeface="Tw Cen MT" pitchFamily="34" charset="0"/>
              </a:defRPr>
            </a:lvl3pPr>
            <a:lvl4pPr marL="1630423" indent="-232917">
              <a:spcBef>
                <a:spcPct val="30000"/>
              </a:spcBef>
              <a:defRPr sz="1200">
                <a:solidFill>
                  <a:schemeClr val="tx1"/>
                </a:solidFill>
                <a:latin typeface="Tw Cen MT" pitchFamily="34" charset="0"/>
              </a:defRPr>
            </a:lvl4pPr>
            <a:lvl5pPr marL="2096260" indent="-232917">
              <a:spcBef>
                <a:spcPct val="30000"/>
              </a:spcBef>
              <a:defRPr sz="1200">
                <a:solidFill>
                  <a:schemeClr val="tx1"/>
                </a:solidFill>
                <a:latin typeface="Tw Cen MT" pitchFamily="34" charset="0"/>
              </a:defRPr>
            </a:lvl5pPr>
            <a:lvl6pPr marL="2562094" indent="-232917" eaLnBrk="0" fontAlgn="base" hangingPunct="0">
              <a:spcBef>
                <a:spcPct val="30000"/>
              </a:spcBef>
              <a:spcAft>
                <a:spcPct val="0"/>
              </a:spcAft>
              <a:defRPr sz="1200">
                <a:solidFill>
                  <a:schemeClr val="tx1"/>
                </a:solidFill>
                <a:latin typeface="Tw Cen MT" pitchFamily="34" charset="0"/>
              </a:defRPr>
            </a:lvl6pPr>
            <a:lvl7pPr marL="3027928" indent="-232917" eaLnBrk="0" fontAlgn="base" hangingPunct="0">
              <a:spcBef>
                <a:spcPct val="30000"/>
              </a:spcBef>
              <a:spcAft>
                <a:spcPct val="0"/>
              </a:spcAft>
              <a:defRPr sz="1200">
                <a:solidFill>
                  <a:schemeClr val="tx1"/>
                </a:solidFill>
                <a:latin typeface="Tw Cen MT" pitchFamily="34" charset="0"/>
              </a:defRPr>
            </a:lvl7pPr>
            <a:lvl8pPr marL="3493765" indent="-232917" eaLnBrk="0" fontAlgn="base" hangingPunct="0">
              <a:spcBef>
                <a:spcPct val="30000"/>
              </a:spcBef>
              <a:spcAft>
                <a:spcPct val="0"/>
              </a:spcAft>
              <a:defRPr sz="1200">
                <a:solidFill>
                  <a:schemeClr val="tx1"/>
                </a:solidFill>
                <a:latin typeface="Tw Cen MT" pitchFamily="34" charset="0"/>
              </a:defRPr>
            </a:lvl8pPr>
            <a:lvl9pPr marL="3959600" indent="-23291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85E51160-C582-4D01-8702-528700CDE964}" type="slidenum">
              <a:rPr lang="fr-CA" altLang="en-US">
                <a:latin typeface="Calibri" pitchFamily="34" charset="0"/>
              </a:rPr>
              <a:pPr>
                <a:spcBef>
                  <a:spcPct val="0"/>
                </a:spcBef>
                <a:defRPr/>
              </a:pPr>
              <a:t>6</a:t>
            </a:fld>
            <a:endParaRPr lang="fr-CA" altLang="en-US">
              <a:latin typeface="Calibri" pitchFamily="34" charset="0"/>
            </a:endParaRPr>
          </a:p>
        </p:txBody>
      </p:sp>
    </p:spTree>
    <p:extLst>
      <p:ext uri="{BB962C8B-B14F-4D97-AF65-F5344CB8AC3E}">
        <p14:creationId xmlns:p14="http://schemas.microsoft.com/office/powerpoint/2010/main" val="3856560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7024" indent="-291163">
              <a:spcBef>
                <a:spcPct val="30000"/>
              </a:spcBef>
              <a:defRPr sz="1200">
                <a:solidFill>
                  <a:schemeClr val="tx1"/>
                </a:solidFill>
                <a:latin typeface="Tw Cen MT" pitchFamily="34" charset="0"/>
              </a:defRPr>
            </a:lvl2pPr>
            <a:lvl3pPr marL="1164653" indent="-232930">
              <a:spcBef>
                <a:spcPct val="30000"/>
              </a:spcBef>
              <a:defRPr sz="1200">
                <a:solidFill>
                  <a:schemeClr val="tx1"/>
                </a:solidFill>
                <a:latin typeface="Tw Cen MT" pitchFamily="34" charset="0"/>
              </a:defRPr>
            </a:lvl3pPr>
            <a:lvl4pPr marL="1630513" indent="-232930">
              <a:spcBef>
                <a:spcPct val="30000"/>
              </a:spcBef>
              <a:defRPr sz="1200">
                <a:solidFill>
                  <a:schemeClr val="tx1"/>
                </a:solidFill>
                <a:latin typeface="Tw Cen MT" pitchFamily="34" charset="0"/>
              </a:defRPr>
            </a:lvl4pPr>
            <a:lvl5pPr marL="2096375" indent="-232930">
              <a:spcBef>
                <a:spcPct val="30000"/>
              </a:spcBef>
              <a:defRPr sz="1200">
                <a:solidFill>
                  <a:schemeClr val="tx1"/>
                </a:solidFill>
                <a:latin typeface="Tw Cen MT" pitchFamily="34" charset="0"/>
              </a:defRPr>
            </a:lvl5pPr>
            <a:lvl6pPr marL="2562236" indent="-232930" eaLnBrk="0" fontAlgn="base" hangingPunct="0">
              <a:spcBef>
                <a:spcPct val="30000"/>
              </a:spcBef>
              <a:spcAft>
                <a:spcPct val="0"/>
              </a:spcAft>
              <a:defRPr sz="1200">
                <a:solidFill>
                  <a:schemeClr val="tx1"/>
                </a:solidFill>
                <a:latin typeface="Tw Cen MT" pitchFamily="34" charset="0"/>
              </a:defRPr>
            </a:lvl6pPr>
            <a:lvl7pPr marL="3028096" indent="-232930" eaLnBrk="0" fontAlgn="base" hangingPunct="0">
              <a:spcBef>
                <a:spcPct val="30000"/>
              </a:spcBef>
              <a:spcAft>
                <a:spcPct val="0"/>
              </a:spcAft>
              <a:defRPr sz="1200">
                <a:solidFill>
                  <a:schemeClr val="tx1"/>
                </a:solidFill>
                <a:latin typeface="Tw Cen MT" pitchFamily="34" charset="0"/>
              </a:defRPr>
            </a:lvl7pPr>
            <a:lvl8pPr marL="3493958" indent="-232930" eaLnBrk="0" fontAlgn="base" hangingPunct="0">
              <a:spcBef>
                <a:spcPct val="30000"/>
              </a:spcBef>
              <a:spcAft>
                <a:spcPct val="0"/>
              </a:spcAft>
              <a:defRPr sz="1200">
                <a:solidFill>
                  <a:schemeClr val="tx1"/>
                </a:solidFill>
                <a:latin typeface="Tw Cen MT" pitchFamily="34" charset="0"/>
              </a:defRPr>
            </a:lvl8pPr>
            <a:lvl9pPr marL="3959819" indent="-232930"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F19631AB-8F22-44C3-A0D2-4A691515A0A7}" type="slidenum">
              <a:rPr lang="fr-CA" altLang="en-US">
                <a:latin typeface="Calibri" pitchFamily="34" charset="0"/>
              </a:rPr>
              <a:pPr>
                <a:spcBef>
                  <a:spcPct val="0"/>
                </a:spcBef>
                <a:defRPr/>
              </a:pPr>
              <a:t>7</a:t>
            </a:fld>
            <a:endParaRPr lang="fr-CA" altLang="en-US">
              <a:latin typeface="Calibri" pitchFamily="34" charset="0"/>
            </a:endParaRPr>
          </a:p>
        </p:txBody>
      </p:sp>
    </p:spTree>
    <p:extLst>
      <p:ext uri="{BB962C8B-B14F-4D97-AF65-F5344CB8AC3E}">
        <p14:creationId xmlns:p14="http://schemas.microsoft.com/office/powerpoint/2010/main" val="2852312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57024" indent="-291163">
              <a:spcBef>
                <a:spcPct val="30000"/>
              </a:spcBef>
              <a:defRPr sz="1200">
                <a:solidFill>
                  <a:schemeClr val="tx1"/>
                </a:solidFill>
                <a:latin typeface="Tw Cen MT" pitchFamily="34" charset="0"/>
              </a:defRPr>
            </a:lvl2pPr>
            <a:lvl3pPr marL="1164653" indent="-232930">
              <a:spcBef>
                <a:spcPct val="30000"/>
              </a:spcBef>
              <a:defRPr sz="1200">
                <a:solidFill>
                  <a:schemeClr val="tx1"/>
                </a:solidFill>
                <a:latin typeface="Tw Cen MT" pitchFamily="34" charset="0"/>
              </a:defRPr>
            </a:lvl3pPr>
            <a:lvl4pPr marL="1630513" indent="-232930">
              <a:spcBef>
                <a:spcPct val="30000"/>
              </a:spcBef>
              <a:defRPr sz="1200">
                <a:solidFill>
                  <a:schemeClr val="tx1"/>
                </a:solidFill>
                <a:latin typeface="Tw Cen MT" pitchFamily="34" charset="0"/>
              </a:defRPr>
            </a:lvl4pPr>
            <a:lvl5pPr marL="2096375" indent="-232930">
              <a:spcBef>
                <a:spcPct val="30000"/>
              </a:spcBef>
              <a:defRPr sz="1200">
                <a:solidFill>
                  <a:schemeClr val="tx1"/>
                </a:solidFill>
                <a:latin typeface="Tw Cen MT" pitchFamily="34" charset="0"/>
              </a:defRPr>
            </a:lvl5pPr>
            <a:lvl6pPr marL="2562236" indent="-232930" eaLnBrk="0" fontAlgn="base" hangingPunct="0">
              <a:spcBef>
                <a:spcPct val="30000"/>
              </a:spcBef>
              <a:spcAft>
                <a:spcPct val="0"/>
              </a:spcAft>
              <a:defRPr sz="1200">
                <a:solidFill>
                  <a:schemeClr val="tx1"/>
                </a:solidFill>
                <a:latin typeface="Tw Cen MT" pitchFamily="34" charset="0"/>
              </a:defRPr>
            </a:lvl6pPr>
            <a:lvl7pPr marL="3028096" indent="-232930" eaLnBrk="0" fontAlgn="base" hangingPunct="0">
              <a:spcBef>
                <a:spcPct val="30000"/>
              </a:spcBef>
              <a:spcAft>
                <a:spcPct val="0"/>
              </a:spcAft>
              <a:defRPr sz="1200">
                <a:solidFill>
                  <a:schemeClr val="tx1"/>
                </a:solidFill>
                <a:latin typeface="Tw Cen MT" pitchFamily="34" charset="0"/>
              </a:defRPr>
            </a:lvl7pPr>
            <a:lvl8pPr marL="3493958" indent="-232930" eaLnBrk="0" fontAlgn="base" hangingPunct="0">
              <a:spcBef>
                <a:spcPct val="30000"/>
              </a:spcBef>
              <a:spcAft>
                <a:spcPct val="0"/>
              </a:spcAft>
              <a:defRPr sz="1200">
                <a:solidFill>
                  <a:schemeClr val="tx1"/>
                </a:solidFill>
                <a:latin typeface="Tw Cen MT" pitchFamily="34" charset="0"/>
              </a:defRPr>
            </a:lvl8pPr>
            <a:lvl9pPr marL="3959819" indent="-232930"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A64EF6F-B7DF-4AE7-8FCB-790E45964C37}" type="slidenum">
              <a:rPr lang="fr-CA" altLang="en-US">
                <a:latin typeface="Calibri" pitchFamily="34" charset="0"/>
              </a:rPr>
              <a:pPr>
                <a:spcBef>
                  <a:spcPct val="0"/>
                </a:spcBef>
                <a:defRPr/>
              </a:pPr>
              <a:t>8</a:t>
            </a:fld>
            <a:endParaRPr lang="fr-CA" altLang="en-US">
              <a:latin typeface="Calibri" pitchFamily="34" charset="0"/>
            </a:endParaRPr>
          </a:p>
        </p:txBody>
      </p:sp>
    </p:spTree>
    <p:extLst>
      <p:ext uri="{BB962C8B-B14F-4D97-AF65-F5344CB8AC3E}">
        <p14:creationId xmlns:p14="http://schemas.microsoft.com/office/powerpoint/2010/main" val="1342501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r>
              <a:rPr lang="en-US" altLang="en-US" dirty="0" smtClean="0"/>
              <a:t>If Priority, Focus or Model school, share current status and what does that mean to parents?</a:t>
            </a:r>
          </a:p>
          <a:p>
            <a:pPr eaLnBrk="1" hangingPunct="1">
              <a:spcBef>
                <a:spcPct val="0"/>
              </a:spcBef>
            </a:pPr>
            <a:endParaRPr lang="en-US" altLang="en-US" dirty="0" smtClean="0"/>
          </a:p>
          <a:p>
            <a:pPr eaLnBrk="1" hangingPunct="1">
              <a:spcBef>
                <a:spcPct val="0"/>
              </a:spcBef>
            </a:pPr>
            <a:endParaRPr lang="en-US" altLang="en-US" dirty="0" smtClean="0"/>
          </a:p>
        </p:txBody>
      </p:sp>
      <p:sp>
        <p:nvSpPr>
          <p:cNvPr id="880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69965" indent="-296016">
              <a:defRPr>
                <a:solidFill>
                  <a:schemeClr val="tx1"/>
                </a:solidFill>
                <a:latin typeface="Tw Cen MT" pitchFamily="34" charset="0"/>
              </a:defRPr>
            </a:lvl2pPr>
            <a:lvl3pPr marL="1185682" indent="-236165">
              <a:defRPr>
                <a:solidFill>
                  <a:schemeClr val="tx1"/>
                </a:solidFill>
                <a:latin typeface="Tw Cen MT" pitchFamily="34" charset="0"/>
              </a:defRPr>
            </a:lvl3pPr>
            <a:lvl4pPr marL="1661248" indent="-236165">
              <a:defRPr>
                <a:solidFill>
                  <a:schemeClr val="tx1"/>
                </a:solidFill>
                <a:latin typeface="Tw Cen MT" pitchFamily="34" charset="0"/>
              </a:defRPr>
            </a:lvl4pPr>
            <a:lvl5pPr marL="2135196" indent="-236165">
              <a:defRPr>
                <a:solidFill>
                  <a:schemeClr val="tx1"/>
                </a:solidFill>
                <a:latin typeface="Tw Cen MT" pitchFamily="34" charset="0"/>
              </a:defRPr>
            </a:lvl5pPr>
            <a:lvl6pPr marL="2601058" indent="-236165" fontAlgn="base">
              <a:spcBef>
                <a:spcPct val="0"/>
              </a:spcBef>
              <a:spcAft>
                <a:spcPct val="0"/>
              </a:spcAft>
              <a:defRPr>
                <a:solidFill>
                  <a:schemeClr val="tx1"/>
                </a:solidFill>
                <a:latin typeface="Tw Cen MT" pitchFamily="34" charset="0"/>
              </a:defRPr>
            </a:lvl6pPr>
            <a:lvl7pPr marL="3066919" indent="-236165" fontAlgn="base">
              <a:spcBef>
                <a:spcPct val="0"/>
              </a:spcBef>
              <a:spcAft>
                <a:spcPct val="0"/>
              </a:spcAft>
              <a:defRPr>
                <a:solidFill>
                  <a:schemeClr val="tx1"/>
                </a:solidFill>
                <a:latin typeface="Tw Cen MT" pitchFamily="34" charset="0"/>
              </a:defRPr>
            </a:lvl7pPr>
            <a:lvl8pPr marL="3532779" indent="-236165" fontAlgn="base">
              <a:spcBef>
                <a:spcPct val="0"/>
              </a:spcBef>
              <a:spcAft>
                <a:spcPct val="0"/>
              </a:spcAft>
              <a:defRPr>
                <a:solidFill>
                  <a:schemeClr val="tx1"/>
                </a:solidFill>
                <a:latin typeface="Tw Cen MT" pitchFamily="34" charset="0"/>
              </a:defRPr>
            </a:lvl8pPr>
            <a:lvl9pPr marL="3998641" indent="-236165"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3533E626-FAFC-4D44-8F90-D0DE07B3A002}" type="slidenum">
              <a:rPr lang="fr-CA" altLang="en-US" smtClean="0">
                <a:solidFill>
                  <a:srgbClr val="000000"/>
                </a:solidFill>
                <a:latin typeface="Calibri" pitchFamily="34" charset="0"/>
              </a:rPr>
              <a:pPr fontAlgn="base">
                <a:spcBef>
                  <a:spcPct val="0"/>
                </a:spcBef>
                <a:spcAft>
                  <a:spcPct val="0"/>
                </a:spcAft>
                <a:defRPr/>
              </a:pPr>
              <a:t>9</a:t>
            </a:fld>
            <a:endParaRPr lang="fr-CA" altLang="en-US" smtClean="0">
              <a:solidFill>
                <a:srgbClr val="000000"/>
              </a:solidFill>
              <a:latin typeface="Calibri" pitchFamily="34" charset="0"/>
            </a:endParaRPr>
          </a:p>
        </p:txBody>
      </p:sp>
    </p:spTree>
    <p:extLst>
      <p:ext uri="{BB962C8B-B14F-4D97-AF65-F5344CB8AC3E}">
        <p14:creationId xmlns:p14="http://schemas.microsoft.com/office/powerpoint/2010/main" val="2762672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4" y="609602"/>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7"/>
            <a:ext cx="7772400" cy="1470025"/>
          </a:xfrm>
        </p:spPr>
        <p:txBody>
          <a:bodyPr/>
          <a:lstStyle>
            <a:lvl1pPr>
              <a:defRPr sz="3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250">
                <a:latin typeface="Arial" panose="020B0604020202020204" pitchFamily="34" charset="0"/>
                <a:cs typeface="Arial" panose="020B0604020202020204"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4322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1543050" indent="-17145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12E3DABA-34F8-4C04-A430-2126E00B169E}" type="datetimeFigureOut">
              <a:rPr lang="en-US" smtClean="0"/>
              <a:t>9/27/2023</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91321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40"/>
            <a:ext cx="2057400" cy="5851525"/>
          </a:xfrm>
        </p:spPr>
        <p:txBody>
          <a:bodyPr vert="eaVert"/>
          <a:lstStyle>
            <a:lvl1pPr>
              <a:defRPr sz="3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40"/>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1543050" indent="-17145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12E3DABA-34F8-4C04-A430-2126E00B169E}" type="datetimeFigureOut">
              <a:rPr lang="en-US" smtClean="0"/>
              <a:t>9/27/2023</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94279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3"/>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1543050" indent="-17145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101660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4" y="609602"/>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2"/>
            <a:ext cx="7772400" cy="1362075"/>
          </a:xfrm>
        </p:spPr>
        <p:txBody>
          <a:bodyPr anchor="t"/>
          <a:lstStyle>
            <a:lvl1pPr algn="l">
              <a:defRPr sz="3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atin typeface="Arial" panose="020B0604020202020204" pitchFamily="34" charset="0"/>
                <a:cs typeface="Arial" panose="020B0604020202020204"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Edit Master text styles</a:t>
            </a:r>
          </a:p>
        </p:txBody>
      </p:sp>
    </p:spTree>
    <p:extLst>
      <p:ext uri="{BB962C8B-B14F-4D97-AF65-F5344CB8AC3E}">
        <p14:creationId xmlns:p14="http://schemas.microsoft.com/office/powerpoint/2010/main" val="252249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2"/>
            <a:ext cx="4038600" cy="425314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2"/>
            <a:ext cx="4038600" cy="425314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37763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3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1800" b="0" u="sng">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lgn="ctr">
              <a:buNone/>
              <a:defRPr sz="1800" b="0" u="sng">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7687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16017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88825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12E3DABA-34F8-4C04-A430-2126E00B169E}" type="datetimeFigureOut">
              <a:rPr lang="en-US" smtClean="0"/>
              <a:t>9/27/2023</a:t>
            </a:fld>
            <a:endParaRPr 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73782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273050"/>
            <a:ext cx="3008313" cy="1162050"/>
          </a:xfrm>
        </p:spPr>
        <p:txBody>
          <a:bodyPr anchor="b"/>
          <a:lstStyle>
            <a:lvl1pPr algn="ctr">
              <a:defRPr sz="15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2"/>
            <a:ext cx="5111750" cy="5580293"/>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marL="1543050" indent="-171450">
              <a:buFont typeface="Arial" panose="020B0604020202020204" pitchFamily="34" charset="0"/>
              <a:buChar cha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472407"/>
          </a:xfrm>
        </p:spPr>
        <p:txBody>
          <a:bodyPr/>
          <a:lstStyle>
            <a:lvl1pPr marL="0" indent="0">
              <a:buNone/>
              <a:defRPr sz="1050">
                <a:latin typeface="Arial" panose="020B0604020202020204" pitchFamily="34" charset="0"/>
                <a:cs typeface="Arial" panose="020B0604020202020204"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19709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5"/>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15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atin typeface="Bookman Old Style" panose="02050604050505020204" pitchFamily="18"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40"/>
            <a:ext cx="5486400" cy="486005"/>
          </a:xfrm>
        </p:spPr>
        <p:txBody>
          <a:bodyPr/>
          <a:lstStyle>
            <a:lvl1pPr marL="0" indent="0" algn="ctr">
              <a:buNone/>
              <a:defRPr sz="1050">
                <a:latin typeface="Bookman Old Style" panose="020506040505050202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fld id="{12E3DABA-34F8-4C04-A430-2126E00B169E}" type="datetimeFigureOut">
              <a:rPr lang="en-US" smtClean="0"/>
              <a:t>9/27/2023</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87903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atin typeface="Arial" panose="020B0604020202020204" pitchFamily="34" charset="0"/>
                <a:cs typeface="Arial" panose="020B0604020202020204" pitchFamily="34" charset="0"/>
              </a:defRPr>
            </a:lvl1pPr>
          </a:lstStyle>
          <a:p>
            <a:fld id="{12E3DABA-34F8-4C04-A430-2126E00B169E}" type="datetimeFigureOut">
              <a:rPr lang="en-US" smtClean="0"/>
              <a:t>9/27/2023</a:t>
            </a:fld>
            <a:endParaRPr 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464754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300">
          <a:solidFill>
            <a:schemeClr val="tx2"/>
          </a:solidFill>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a:solidFill>
            <a:schemeClr val="tx1"/>
          </a:solidFill>
          <a:latin typeface="+mn-lt"/>
        </a:defRPr>
      </a:lvl2pPr>
      <a:lvl3pPr marL="857250" indent="-171450" algn="l" rtl="0" eaLnBrk="1" fontAlgn="base" hangingPunct="1">
        <a:spcBef>
          <a:spcPct val="20000"/>
        </a:spcBef>
        <a:spcAft>
          <a:spcPct val="0"/>
        </a:spcAft>
        <a:buChar char="•"/>
        <a:defRPr sz="1800">
          <a:solidFill>
            <a:schemeClr val="tx1"/>
          </a:solidFill>
          <a:latin typeface="+mn-lt"/>
        </a:defRPr>
      </a:lvl3pPr>
      <a:lvl4pPr marL="1200150" indent="-171450" algn="l" rtl="0" eaLnBrk="1" fontAlgn="base" hangingPunct="1">
        <a:spcBef>
          <a:spcPct val="20000"/>
        </a:spcBef>
        <a:spcAft>
          <a:spcPct val="0"/>
        </a:spcAft>
        <a:buChar char="–"/>
        <a:defRPr sz="1500">
          <a:solidFill>
            <a:schemeClr val="tx1"/>
          </a:solidFill>
          <a:latin typeface="+mn-lt"/>
        </a:defRPr>
      </a:lvl4pPr>
      <a:lvl5pPr marL="1543050" indent="-171450" algn="l" rtl="0" eaLnBrk="1" fontAlgn="base" hangingPunct="1">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uttefalls.k12.or.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6"/>
          <p:cNvSpPr>
            <a:spLocks noGrp="1"/>
          </p:cNvSpPr>
          <p:nvPr>
            <p:ph type="ctrTitle"/>
          </p:nvPr>
        </p:nvSpPr>
        <p:spPr>
          <a:xfrm>
            <a:off x="1600200" y="2914651"/>
            <a:ext cx="5829300" cy="1273969"/>
          </a:xfrm>
        </p:spPr>
        <p:txBody>
          <a:bodyPr>
            <a:normAutofit fontScale="90000"/>
          </a:bodyPr>
          <a:lstStyle/>
          <a:p>
            <a:r>
              <a:rPr lang="en-US" altLang="en-US" cap="none" dirty="0" smtClean="0"/>
              <a:t>Welcome Families!</a:t>
            </a:r>
            <a:br>
              <a:rPr lang="en-US" altLang="en-US" cap="none" dirty="0" smtClean="0"/>
            </a:br>
            <a:r>
              <a:rPr lang="en-US" altLang="en-US" dirty="0" smtClean="0"/>
              <a:t>Title I A Annual Meeting </a:t>
            </a:r>
            <a:r>
              <a:rPr lang="en-US" altLang="en-US" dirty="0" smtClean="0"/>
              <a:t>2023-2024</a:t>
            </a:r>
            <a:endParaRPr lang="en-US" altLang="en-US" cap="none" dirty="0" smtClean="0"/>
          </a:p>
        </p:txBody>
      </p:sp>
      <p:sp>
        <p:nvSpPr>
          <p:cNvPr id="44035" name="Subtitle 7"/>
          <p:cNvSpPr>
            <a:spLocks noGrp="1"/>
          </p:cNvSpPr>
          <p:nvPr>
            <p:ph type="subTitle" idx="1"/>
          </p:nvPr>
        </p:nvSpPr>
        <p:spPr>
          <a:xfrm>
            <a:off x="2114550" y="4286250"/>
            <a:ext cx="4886325" cy="514350"/>
          </a:xfrm>
        </p:spPr>
        <p:txBody>
          <a:bodyPr/>
          <a:lstStyle/>
          <a:p>
            <a:pPr eaLnBrk="1" hangingPunct="1"/>
            <a:r>
              <a:rPr lang="en-US" altLang="en-US" dirty="0" smtClean="0"/>
              <a:t>Butte Falls Charter School</a:t>
            </a:r>
          </a:p>
        </p:txBody>
      </p:sp>
      <p:sp>
        <p:nvSpPr>
          <p:cNvPr id="3" name="TextBox 2"/>
          <p:cNvSpPr txBox="1"/>
          <p:nvPr/>
        </p:nvSpPr>
        <p:spPr>
          <a:xfrm>
            <a:off x="7000875" y="5877098"/>
            <a:ext cx="1478107" cy="215444"/>
          </a:xfrm>
          <a:prstGeom prst="rect">
            <a:avLst/>
          </a:prstGeom>
          <a:noFill/>
        </p:spPr>
        <p:txBody>
          <a:bodyPr wrap="square" rtlCol="0">
            <a:spAutoFit/>
          </a:bodyPr>
          <a:lstStyle/>
          <a:p>
            <a:r>
              <a:rPr lang="en-US" sz="800" dirty="0" smtClean="0"/>
              <a:t>Updated 12.5.22</a:t>
            </a:r>
            <a:endParaRPr lang="en-US" sz="800" dirty="0"/>
          </a:p>
        </p:txBody>
      </p:sp>
    </p:spTree>
    <p:extLst>
      <p:ext uri="{BB962C8B-B14F-4D97-AF65-F5344CB8AC3E}">
        <p14:creationId xmlns:p14="http://schemas.microsoft.com/office/powerpoint/2010/main" val="1794493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85800" y="2130427"/>
            <a:ext cx="7772400" cy="2391698"/>
          </a:xfrm>
        </p:spPr>
        <p:txBody>
          <a:bodyPr/>
          <a:lstStyle/>
          <a:p>
            <a:r>
              <a:rPr lang="en-US" altLang="en-US" cap="none" dirty="0" smtClean="0"/>
              <a:t>More </a:t>
            </a:r>
            <a:r>
              <a:rPr lang="en-US" altLang="en-US" dirty="0" smtClean="0"/>
              <a:t>Information on our Title Funds is Available on our Website </a:t>
            </a:r>
            <a:r>
              <a:rPr lang="en-US" altLang="en-US" dirty="0" smtClean="0">
                <a:hlinkClick r:id="rId2"/>
              </a:rPr>
              <a:t>www.buttefalls.k12.or.us</a:t>
            </a:r>
            <a:r>
              <a:rPr lang="en-US" altLang="en-US" dirty="0" smtClean="0"/>
              <a:t/>
            </a:r>
            <a:br>
              <a:rPr lang="en-US" altLang="en-US" dirty="0" smtClean="0"/>
            </a:br>
            <a:r>
              <a:rPr lang="en-US" altLang="en-US" dirty="0" smtClean="0"/>
              <a:t/>
            </a:r>
            <a:br>
              <a:rPr lang="en-US" altLang="en-US" dirty="0" smtClean="0"/>
            </a:br>
            <a:r>
              <a:rPr lang="en-US" altLang="en-US" dirty="0" smtClean="0"/>
              <a:t>or visit Oregon Department Of Education for more information on Title Funds</a:t>
            </a:r>
            <a:endParaRPr lang="en-US" altLang="en-US" cap="none" dirty="0" smtClean="0"/>
          </a:p>
        </p:txBody>
      </p:sp>
      <p:sp>
        <p:nvSpPr>
          <p:cNvPr id="59395" name="Rectangle 4"/>
          <p:cNvSpPr>
            <a:spLocks noGrp="1" noChangeArrowheads="1"/>
          </p:cNvSpPr>
          <p:nvPr>
            <p:ph type="subTitle" idx="1"/>
          </p:nvPr>
        </p:nvSpPr>
        <p:spPr>
          <a:xfrm>
            <a:off x="2567594" y="5887195"/>
            <a:ext cx="4629150" cy="571500"/>
          </a:xfrm>
        </p:spPr>
        <p:txBody>
          <a:bodyPr>
            <a:normAutofit fontScale="77500" lnSpcReduction="20000"/>
          </a:bodyPr>
          <a:lstStyle/>
          <a:p>
            <a:pPr eaLnBrk="1" hangingPunct="1"/>
            <a:endParaRPr lang="en-US" altLang="en-US" dirty="0"/>
          </a:p>
          <a:p>
            <a:pPr eaLnBrk="1" hangingPunct="1"/>
            <a:r>
              <a:rPr lang="en-US" altLang="en-US" dirty="0" smtClean="0"/>
              <a:t>Thank You!</a:t>
            </a:r>
          </a:p>
        </p:txBody>
      </p:sp>
      <p:sp>
        <p:nvSpPr>
          <p:cNvPr id="2" name="TextBox 1"/>
          <p:cNvSpPr txBox="1"/>
          <p:nvPr/>
        </p:nvSpPr>
        <p:spPr>
          <a:xfrm>
            <a:off x="3266902" y="5303812"/>
            <a:ext cx="3557848" cy="369332"/>
          </a:xfrm>
          <a:prstGeom prst="rect">
            <a:avLst/>
          </a:prstGeom>
          <a:noFill/>
        </p:spPr>
        <p:txBody>
          <a:bodyPr wrap="square" rtlCol="0">
            <a:spAutoFit/>
          </a:bodyPr>
          <a:lstStyle/>
          <a:p>
            <a:r>
              <a:rPr lang="en-US" dirty="0" smtClean="0"/>
              <a:t>       Questions and Input</a:t>
            </a:r>
            <a:endParaRPr lang="en-US" dirty="0"/>
          </a:p>
        </p:txBody>
      </p:sp>
      <p:sp>
        <p:nvSpPr>
          <p:cNvPr id="3" name="TextBox 2"/>
          <p:cNvSpPr txBox="1"/>
          <p:nvPr/>
        </p:nvSpPr>
        <p:spPr>
          <a:xfrm>
            <a:off x="2567594" y="4721629"/>
            <a:ext cx="4789170" cy="307777"/>
          </a:xfrm>
          <a:prstGeom prst="rect">
            <a:avLst/>
          </a:prstGeom>
          <a:noFill/>
        </p:spPr>
        <p:txBody>
          <a:bodyPr wrap="square" rtlCol="0">
            <a:spAutoFit/>
          </a:bodyPr>
          <a:lstStyle/>
          <a:p>
            <a:r>
              <a:rPr lang="en-US" sz="1400" dirty="0" smtClean="0"/>
              <a:t>      https</a:t>
            </a:r>
            <a:r>
              <a:rPr lang="en-US" sz="1400" dirty="0"/>
              <a:t>://www.oregon.gov/ode/Pages/default.aspx</a:t>
            </a:r>
          </a:p>
        </p:txBody>
      </p:sp>
    </p:spTree>
    <p:extLst>
      <p:ext uri="{BB962C8B-B14F-4D97-AF65-F5344CB8AC3E}">
        <p14:creationId xmlns:p14="http://schemas.microsoft.com/office/powerpoint/2010/main" val="2839372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602581" y="1028700"/>
            <a:ext cx="6115050" cy="742950"/>
          </a:xfrm>
        </p:spPr>
        <p:txBody>
          <a:bodyPr/>
          <a:lstStyle/>
          <a:p>
            <a:pPr eaLnBrk="1" hangingPunct="1"/>
            <a:r>
              <a:rPr lang="en-US" altLang="en-US" dirty="0" smtClean="0"/>
              <a:t>Title I-A Program</a:t>
            </a:r>
          </a:p>
        </p:txBody>
      </p:sp>
      <p:sp>
        <p:nvSpPr>
          <p:cNvPr id="50179" name="Rectangle 3"/>
          <p:cNvSpPr>
            <a:spLocks noGrp="1" noChangeArrowheads="1"/>
          </p:cNvSpPr>
          <p:nvPr>
            <p:ph idx="1"/>
          </p:nvPr>
        </p:nvSpPr>
        <p:spPr>
          <a:xfrm>
            <a:off x="1485900" y="2057401"/>
            <a:ext cx="6172200" cy="3398044"/>
          </a:xfrm>
          <a:prstGeom prst="rect">
            <a:avLst/>
          </a:prstGeom>
        </p:spPr>
        <p:txBody>
          <a:bodyPr/>
          <a:lstStyle/>
          <a:p>
            <a:pPr eaLnBrk="1" hangingPunct="1">
              <a:lnSpc>
                <a:spcPct val="90000"/>
              </a:lnSpc>
            </a:pPr>
            <a:r>
              <a:rPr lang="en-US" altLang="en-US" dirty="0" smtClean="0"/>
              <a:t>What is “Title I-A”?</a:t>
            </a:r>
          </a:p>
          <a:p>
            <a:pPr lvl="1" eaLnBrk="1" hangingPunct="1">
              <a:lnSpc>
                <a:spcPct val="90000"/>
              </a:lnSpc>
            </a:pPr>
            <a:r>
              <a:rPr lang="en-US" altLang="en-US" dirty="0" smtClean="0"/>
              <a:t>Title I-A is United States Government’s largest education assistance program for schools.</a:t>
            </a:r>
          </a:p>
          <a:p>
            <a:pPr lvl="1" eaLnBrk="1" hangingPunct="1">
              <a:lnSpc>
                <a:spcPct val="90000"/>
              </a:lnSpc>
            </a:pPr>
            <a:r>
              <a:rPr lang="en-US" altLang="en-US" dirty="0" smtClean="0"/>
              <a:t>Funds are used to provide programs to help children who are struggling in reading and math.</a:t>
            </a:r>
          </a:p>
          <a:p>
            <a:pPr lvl="1" eaLnBrk="1" hangingPunct="1">
              <a:lnSpc>
                <a:spcPct val="90000"/>
              </a:lnSpc>
            </a:pPr>
            <a:r>
              <a:rPr lang="en-US" altLang="en-US" dirty="0" smtClean="0"/>
              <a:t>Extra help (in addition to what they learn during math and reading time in the classroom)  Butte Falls SD utilizes the Response to Intervention Program</a:t>
            </a:r>
          </a:p>
          <a:p>
            <a:pPr lvl="1" eaLnBrk="1" hangingPunct="1">
              <a:lnSpc>
                <a:spcPct val="90000"/>
              </a:lnSpc>
            </a:pPr>
            <a:r>
              <a:rPr lang="en-US" altLang="en-US" dirty="0" smtClean="0"/>
              <a:t>Funding provided under ESEA </a:t>
            </a:r>
            <a:r>
              <a:rPr lang="en-US" altLang="en-US" sz="900" dirty="0" smtClean="0"/>
              <a:t>(Elementary &amp; Secondary Education Act)</a:t>
            </a:r>
          </a:p>
        </p:txBody>
      </p:sp>
    </p:spTree>
    <p:extLst>
      <p:ext uri="{BB962C8B-B14F-4D97-AF65-F5344CB8AC3E}">
        <p14:creationId xmlns:p14="http://schemas.microsoft.com/office/powerpoint/2010/main" val="3585965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02581" y="1028700"/>
            <a:ext cx="6115050" cy="742950"/>
          </a:xfrm>
        </p:spPr>
        <p:txBody>
          <a:bodyPr/>
          <a:lstStyle/>
          <a:p>
            <a:r>
              <a:rPr lang="en-US" altLang="en-US" dirty="0" smtClean="0"/>
              <a:t>Title I-A Program Components</a:t>
            </a:r>
          </a:p>
        </p:txBody>
      </p:sp>
      <p:graphicFrame>
        <p:nvGraphicFramePr>
          <p:cNvPr id="4" name="Content Placeholder 3" descr="Title I-A Program Components" title="Title I-A Program Components"/>
          <p:cNvGraphicFramePr>
            <a:graphicFrameLocks noGrp="1"/>
          </p:cNvGraphicFramePr>
          <p:nvPr>
            <p:ph idx="1"/>
            <p:extLst>
              <p:ext uri="{D42A27DB-BD31-4B8C-83A1-F6EECF244321}">
                <p14:modId xmlns:p14="http://schemas.microsoft.com/office/powerpoint/2010/main" val="117574858"/>
              </p:ext>
            </p:extLst>
          </p:nvPr>
        </p:nvGraphicFramePr>
        <p:xfrm>
          <a:off x="1657350" y="1714500"/>
          <a:ext cx="6115050" cy="354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5912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602581" y="1028700"/>
            <a:ext cx="6115050" cy="742950"/>
          </a:xfrm>
        </p:spPr>
        <p:txBody>
          <a:bodyPr/>
          <a:lstStyle/>
          <a:p>
            <a:pPr eaLnBrk="1" hangingPunct="1"/>
            <a:r>
              <a:rPr lang="en-US" altLang="en-US" smtClean="0"/>
              <a:t>Design of our Program</a:t>
            </a:r>
          </a:p>
        </p:txBody>
      </p:sp>
      <p:sp>
        <p:nvSpPr>
          <p:cNvPr id="3" name="Content Placeholder 2"/>
          <p:cNvSpPr>
            <a:spLocks noGrp="1"/>
          </p:cNvSpPr>
          <p:nvPr>
            <p:ph idx="1"/>
          </p:nvPr>
        </p:nvSpPr>
        <p:spPr>
          <a:xfrm>
            <a:off x="1602581" y="1885950"/>
            <a:ext cx="6115050" cy="3543300"/>
          </a:xfrm>
          <a:prstGeom prst="rect">
            <a:avLst/>
          </a:prstGeom>
        </p:spPr>
        <p:txBody>
          <a:bodyPr>
            <a:normAutofit fontScale="92500" lnSpcReduction="10000"/>
          </a:bodyPr>
          <a:lstStyle/>
          <a:p>
            <a:pPr marL="0" indent="0">
              <a:buNone/>
              <a:defRPr/>
            </a:pPr>
            <a:endParaRPr lang="en-US" altLang="en-US" dirty="0" smtClean="0"/>
          </a:p>
          <a:p>
            <a:pPr eaLnBrk="1" hangingPunct="1">
              <a:lnSpc>
                <a:spcPct val="90000"/>
              </a:lnSpc>
              <a:defRPr/>
            </a:pPr>
            <a:r>
              <a:rPr lang="en-US" altLang="en-US" dirty="0" smtClean="0"/>
              <a:t>Schoolwide or Targeted Assistance Program</a:t>
            </a:r>
          </a:p>
          <a:p>
            <a:pPr marL="0" indent="0" algn="ctr" eaLnBrk="1" hangingPunct="1">
              <a:lnSpc>
                <a:spcPct val="90000"/>
              </a:lnSpc>
              <a:buNone/>
              <a:defRPr/>
            </a:pPr>
            <a:r>
              <a:rPr lang="en-US" altLang="en-US" dirty="0"/>
              <a:t> </a:t>
            </a:r>
            <a:r>
              <a:rPr lang="en-US" altLang="en-US" dirty="0" smtClean="0"/>
              <a:t>   Butte Falls Charter School is a </a:t>
            </a:r>
            <a:r>
              <a:rPr lang="en-US" altLang="en-US" dirty="0" err="1" smtClean="0"/>
              <a:t>Schoolwide</a:t>
            </a:r>
            <a:r>
              <a:rPr lang="en-US" altLang="en-US" dirty="0" smtClean="0"/>
              <a:t> Program</a:t>
            </a:r>
          </a:p>
          <a:p>
            <a:pPr lvl="2" eaLnBrk="1" hangingPunct="1">
              <a:lnSpc>
                <a:spcPct val="90000"/>
              </a:lnSpc>
              <a:defRPr/>
            </a:pPr>
            <a:r>
              <a:rPr lang="en-US" altLang="en-US" i="1" dirty="0" smtClean="0"/>
              <a:t>Schoolwide </a:t>
            </a:r>
            <a:r>
              <a:rPr lang="en-US" altLang="en-US" i="1" dirty="0"/>
              <a:t>– all </a:t>
            </a:r>
            <a:r>
              <a:rPr lang="en-US" altLang="en-US" i="1" dirty="0" smtClean="0"/>
              <a:t>students</a:t>
            </a:r>
          </a:p>
          <a:p>
            <a:pPr lvl="2" eaLnBrk="1" hangingPunct="1">
              <a:lnSpc>
                <a:spcPct val="90000"/>
              </a:lnSpc>
              <a:defRPr/>
            </a:pPr>
            <a:r>
              <a:rPr lang="en-US" altLang="en-US" i="1" dirty="0"/>
              <a:t>Targeted – students identified for the program based on performance on </a:t>
            </a:r>
            <a:r>
              <a:rPr lang="en-US" altLang="en-US" i="1" dirty="0" smtClean="0"/>
              <a:t>assessments</a:t>
            </a:r>
          </a:p>
          <a:p>
            <a:pPr marL="342900" lvl="1" indent="0">
              <a:buNone/>
              <a:defRPr/>
            </a:pPr>
            <a:endParaRPr lang="en-US" altLang="en-US" dirty="0" smtClean="0"/>
          </a:p>
          <a:p>
            <a:pPr eaLnBrk="1" hangingPunct="1">
              <a:lnSpc>
                <a:spcPct val="90000"/>
              </a:lnSpc>
              <a:defRPr/>
            </a:pPr>
            <a:r>
              <a:rPr lang="en-US" altLang="en-US" dirty="0" smtClean="0"/>
              <a:t>What does our program look like?</a:t>
            </a:r>
          </a:p>
          <a:p>
            <a:pPr lvl="2" eaLnBrk="1" hangingPunct="1">
              <a:lnSpc>
                <a:spcPct val="90000"/>
              </a:lnSpc>
              <a:defRPr/>
            </a:pPr>
            <a:r>
              <a:rPr lang="en-US" altLang="en-US" i="1" dirty="0" smtClean="0"/>
              <a:t>Curriculum &amp; Interventions  (RTI)</a:t>
            </a:r>
          </a:p>
          <a:p>
            <a:pPr lvl="2" eaLnBrk="1" hangingPunct="1">
              <a:lnSpc>
                <a:spcPct val="90000"/>
              </a:lnSpc>
              <a:defRPr/>
            </a:pPr>
            <a:r>
              <a:rPr lang="en-US" altLang="en-US" i="1" dirty="0" smtClean="0"/>
              <a:t>Assessments &amp; Progress Monitoring</a:t>
            </a:r>
          </a:p>
          <a:p>
            <a:pPr lvl="2" eaLnBrk="1" hangingPunct="1">
              <a:lnSpc>
                <a:spcPct val="90000"/>
              </a:lnSpc>
              <a:defRPr/>
            </a:pPr>
            <a:r>
              <a:rPr lang="en-US" altLang="en-US" i="1" dirty="0" smtClean="0"/>
              <a:t>Additional Supports </a:t>
            </a:r>
          </a:p>
          <a:p>
            <a:pPr eaLnBrk="1" hangingPunct="1">
              <a:defRPr/>
            </a:pPr>
            <a:endParaRPr lang="en-US" dirty="0"/>
          </a:p>
        </p:txBody>
      </p:sp>
    </p:spTree>
    <p:extLst>
      <p:ext uri="{BB962C8B-B14F-4D97-AF65-F5344CB8AC3E}">
        <p14:creationId xmlns:p14="http://schemas.microsoft.com/office/powerpoint/2010/main" val="35943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02581" y="1028700"/>
            <a:ext cx="6115050" cy="742950"/>
          </a:xfrm>
        </p:spPr>
        <p:txBody>
          <a:bodyPr/>
          <a:lstStyle/>
          <a:p>
            <a:pPr eaLnBrk="1" hangingPunct="1"/>
            <a:r>
              <a:rPr lang="en-US" altLang="en-US" smtClean="0"/>
              <a:t>Assessments &amp; Monitoring</a:t>
            </a:r>
          </a:p>
        </p:txBody>
      </p:sp>
      <p:sp>
        <p:nvSpPr>
          <p:cNvPr id="53251" name="Rectangle 3"/>
          <p:cNvSpPr>
            <a:spLocks noGrp="1" noChangeArrowheads="1"/>
          </p:cNvSpPr>
          <p:nvPr>
            <p:ph idx="1"/>
          </p:nvPr>
        </p:nvSpPr>
        <p:spPr>
          <a:xfrm>
            <a:off x="1828800" y="1771650"/>
            <a:ext cx="6172200" cy="3543300"/>
          </a:xfrm>
        </p:spPr>
        <p:txBody>
          <a:bodyPr/>
          <a:lstStyle/>
          <a:p>
            <a:pPr eaLnBrk="1" hangingPunct="1"/>
            <a:r>
              <a:rPr lang="en-US" altLang="en-US" sz="1800" dirty="0"/>
              <a:t>Assessments our school uses:</a:t>
            </a:r>
          </a:p>
          <a:p>
            <a:pPr lvl="1" eaLnBrk="1" hangingPunct="1"/>
            <a:r>
              <a:rPr lang="en-US" altLang="en-US" dirty="0" smtClean="0"/>
              <a:t>SMARTER </a:t>
            </a:r>
            <a:r>
              <a:rPr lang="en-US" altLang="en-US" dirty="0"/>
              <a:t>Balanced, </a:t>
            </a:r>
            <a:r>
              <a:rPr lang="en-US" altLang="en-US" dirty="0" err="1" smtClean="0"/>
              <a:t>Aimsweb</a:t>
            </a:r>
            <a:r>
              <a:rPr lang="en-US" altLang="en-US" dirty="0" smtClean="0"/>
              <a:t>, Star </a:t>
            </a:r>
            <a:r>
              <a:rPr lang="en-US" altLang="en-US" dirty="0"/>
              <a:t>Reading/Math, </a:t>
            </a:r>
            <a:r>
              <a:rPr lang="en-US" altLang="en-US" dirty="0" smtClean="0"/>
              <a:t>Classroom Assessments.</a:t>
            </a:r>
          </a:p>
          <a:p>
            <a:pPr marL="342900" lvl="1" indent="0" eaLnBrk="1" hangingPunct="1">
              <a:buNone/>
            </a:pPr>
            <a:endParaRPr lang="en-US" altLang="en-US" dirty="0"/>
          </a:p>
          <a:p>
            <a:pPr eaLnBrk="1" hangingPunct="1"/>
            <a:r>
              <a:rPr lang="en-US" altLang="en-US" sz="1800" dirty="0"/>
              <a:t>Notification of your child’s assessment results</a:t>
            </a:r>
          </a:p>
          <a:p>
            <a:pPr lvl="1" eaLnBrk="1" hangingPunct="1"/>
            <a:r>
              <a:rPr lang="en-US" altLang="en-US" dirty="0" smtClean="0"/>
              <a:t>Smarter Balance:  </a:t>
            </a:r>
            <a:r>
              <a:rPr lang="en-US" altLang="en-US" dirty="0"/>
              <a:t>Annually, reports sent home or distributed at conferences</a:t>
            </a:r>
          </a:p>
          <a:p>
            <a:pPr lvl="1" eaLnBrk="1" hangingPunct="1"/>
            <a:r>
              <a:rPr lang="en-US" altLang="en-US" dirty="0" err="1" smtClean="0"/>
              <a:t>Aimsweb</a:t>
            </a:r>
            <a:r>
              <a:rPr lang="en-US" altLang="en-US" dirty="0" smtClean="0"/>
              <a:t>/Classroom Assessments:  Reports sent home or distributed at conferences</a:t>
            </a:r>
            <a:endParaRPr lang="en-US" altLang="en-US" dirty="0"/>
          </a:p>
          <a:p>
            <a:pPr lvl="1" eaLnBrk="1" hangingPunct="1"/>
            <a:r>
              <a:rPr lang="en-US" altLang="en-US" dirty="0" smtClean="0"/>
              <a:t>Progress Monitoring</a:t>
            </a:r>
            <a:endParaRPr lang="en-US" altLang="en-US" sz="1800" dirty="0"/>
          </a:p>
        </p:txBody>
      </p:sp>
    </p:spTree>
    <p:extLst>
      <p:ext uri="{BB962C8B-B14F-4D97-AF65-F5344CB8AC3E}">
        <p14:creationId xmlns:p14="http://schemas.microsoft.com/office/powerpoint/2010/main" val="318189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02581" y="409576"/>
            <a:ext cx="6115050" cy="838200"/>
          </a:xfrm>
        </p:spPr>
        <p:txBody>
          <a:bodyPr/>
          <a:lstStyle/>
          <a:p>
            <a:pPr eaLnBrk="1" hangingPunct="1"/>
            <a:r>
              <a:rPr lang="en-US" altLang="en-US" dirty="0" smtClean="0"/>
              <a:t>Parent’s Rights under ESEA</a:t>
            </a:r>
            <a:br>
              <a:rPr lang="en-US" altLang="en-US" dirty="0" smtClean="0"/>
            </a:br>
            <a:endParaRPr lang="en-US" altLang="en-US" dirty="0" smtClean="0"/>
          </a:p>
        </p:txBody>
      </p:sp>
      <p:graphicFrame>
        <p:nvGraphicFramePr>
          <p:cNvPr id="2" name="Diagram 1" descr="Parent's Rights under ESEA" title="Parent's Rights under ESEA"/>
          <p:cNvGraphicFramePr/>
          <p:nvPr>
            <p:extLst>
              <p:ext uri="{D42A27DB-BD31-4B8C-83A1-F6EECF244321}">
                <p14:modId xmlns:p14="http://schemas.microsoft.com/office/powerpoint/2010/main" val="624097502"/>
              </p:ext>
            </p:extLst>
          </p:nvPr>
        </p:nvGraphicFramePr>
        <p:xfrm>
          <a:off x="1485900" y="2057401"/>
          <a:ext cx="6457950" cy="3398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643447" y="1247776"/>
            <a:ext cx="4430684" cy="369332"/>
          </a:xfrm>
          <a:prstGeom prst="rect">
            <a:avLst/>
          </a:prstGeom>
          <a:noFill/>
        </p:spPr>
        <p:txBody>
          <a:bodyPr wrap="square" rtlCol="0">
            <a:spAutoFit/>
          </a:bodyPr>
          <a:lstStyle/>
          <a:p>
            <a:r>
              <a:rPr lang="en-US" dirty="0" smtClean="0"/>
              <a:t>Elementary and Secondary Education Act</a:t>
            </a:r>
            <a:endParaRPr lang="en-US" dirty="0"/>
          </a:p>
        </p:txBody>
      </p:sp>
    </p:spTree>
    <p:extLst>
      <p:ext uri="{BB962C8B-B14F-4D97-AF65-F5344CB8AC3E}">
        <p14:creationId xmlns:p14="http://schemas.microsoft.com/office/powerpoint/2010/main" val="16181032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654233" y="573578"/>
            <a:ext cx="6063398" cy="1198072"/>
          </a:xfrm>
        </p:spPr>
        <p:txBody>
          <a:bodyPr>
            <a:normAutofit fontScale="90000"/>
          </a:bodyPr>
          <a:lstStyle/>
          <a:p>
            <a:pPr eaLnBrk="1" hangingPunct="1"/>
            <a:r>
              <a:rPr lang="en-US" altLang="en-US" dirty="0" smtClean="0"/>
              <a:t>   Parent Involvement Events Funded in the </a:t>
            </a:r>
            <a:r>
              <a:rPr lang="en-US" altLang="en-US" dirty="0" smtClean="0"/>
              <a:t>Past</a:t>
            </a:r>
            <a:r>
              <a:rPr lang="en-US" altLang="en-US" dirty="0" smtClean="0"/>
              <a:t/>
            </a:r>
            <a:br>
              <a:rPr lang="en-US" altLang="en-US" dirty="0" smtClean="0"/>
            </a:br>
            <a:endParaRPr lang="en-US" altLang="en-US" dirty="0" smtClean="0"/>
          </a:p>
        </p:txBody>
      </p:sp>
      <p:sp>
        <p:nvSpPr>
          <p:cNvPr id="56323" name="Rectangle 3"/>
          <p:cNvSpPr>
            <a:spLocks noGrp="1" noChangeArrowheads="1"/>
          </p:cNvSpPr>
          <p:nvPr>
            <p:ph idx="1"/>
          </p:nvPr>
        </p:nvSpPr>
        <p:spPr>
          <a:xfrm>
            <a:off x="2114550" y="1943101"/>
            <a:ext cx="5543550" cy="3512344"/>
          </a:xfrm>
        </p:spPr>
        <p:txBody>
          <a:bodyPr/>
          <a:lstStyle/>
          <a:p>
            <a:pPr eaLnBrk="1" hangingPunct="1"/>
            <a:r>
              <a:rPr lang="en-US" altLang="en-US" dirty="0" smtClean="0"/>
              <a:t>Literacy/Math/Science </a:t>
            </a:r>
            <a:r>
              <a:rPr lang="en-US" altLang="en-US" dirty="0"/>
              <a:t>Nights</a:t>
            </a:r>
          </a:p>
          <a:p>
            <a:pPr eaLnBrk="1" hangingPunct="1"/>
            <a:r>
              <a:rPr lang="en-US" altLang="en-US" dirty="0" smtClean="0"/>
              <a:t>Fall Carnival</a:t>
            </a:r>
          </a:p>
          <a:p>
            <a:pPr eaLnBrk="1" hangingPunct="1"/>
            <a:r>
              <a:rPr lang="en-US" altLang="en-US" dirty="0" smtClean="0"/>
              <a:t>Spring Festival</a:t>
            </a:r>
            <a:endParaRPr lang="en-US" altLang="en-US" dirty="0"/>
          </a:p>
          <a:p>
            <a:pPr eaLnBrk="1" hangingPunct="1"/>
            <a:r>
              <a:rPr lang="en-US" altLang="en-US" dirty="0" smtClean="0"/>
              <a:t>Parent/Student Dances</a:t>
            </a:r>
          </a:p>
          <a:p>
            <a:pPr eaLnBrk="1" hangingPunct="1"/>
            <a:r>
              <a:rPr lang="en-US" altLang="en-US" dirty="0" smtClean="0"/>
              <a:t>Student Talent Shows</a:t>
            </a:r>
            <a:endParaRPr lang="en-US" altLang="en-US" dirty="0"/>
          </a:p>
          <a:p>
            <a:pPr eaLnBrk="1" hangingPunct="1"/>
            <a:r>
              <a:rPr lang="en-US" altLang="en-US" dirty="0"/>
              <a:t>Advisory Council Meetings</a:t>
            </a:r>
          </a:p>
          <a:p>
            <a:pPr eaLnBrk="1" hangingPunct="1"/>
            <a:r>
              <a:rPr lang="en-US" altLang="en-US" dirty="0" smtClean="0"/>
              <a:t>Title </a:t>
            </a:r>
            <a:r>
              <a:rPr lang="en-US" altLang="en-US" dirty="0"/>
              <a:t>I-A </a:t>
            </a:r>
            <a:r>
              <a:rPr lang="en-US" altLang="en-US" dirty="0" smtClean="0"/>
              <a:t>Annual Meeting/ Book Fair</a:t>
            </a:r>
          </a:p>
          <a:p>
            <a:pPr eaLnBrk="1" hangingPunct="1"/>
            <a:r>
              <a:rPr lang="en-US" altLang="en-US" dirty="0" smtClean="0"/>
              <a:t>Career Day</a:t>
            </a:r>
          </a:p>
        </p:txBody>
      </p:sp>
    </p:spTree>
    <p:extLst>
      <p:ext uri="{BB962C8B-B14F-4D97-AF65-F5344CB8AC3E}">
        <p14:creationId xmlns:p14="http://schemas.microsoft.com/office/powerpoint/2010/main" val="23569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2581" y="1028700"/>
            <a:ext cx="6115050" cy="742950"/>
          </a:xfrm>
        </p:spPr>
        <p:txBody>
          <a:bodyPr/>
          <a:lstStyle/>
          <a:p>
            <a:r>
              <a:rPr lang="en-US" altLang="en-US" smtClean="0"/>
              <a:t>Annual Review &amp; Evaluation</a:t>
            </a:r>
          </a:p>
        </p:txBody>
      </p:sp>
      <p:graphicFrame>
        <p:nvGraphicFramePr>
          <p:cNvPr id="4" name="Content Placeholder 3" descr="Annual Review &amp; Evaluation Graphic" title="Annual Review &amp; Evaluation Graphic"/>
          <p:cNvGraphicFramePr>
            <a:graphicFrameLocks noGrp="1"/>
          </p:cNvGraphicFramePr>
          <p:nvPr>
            <p:ph idx="1"/>
            <p:extLst>
              <p:ext uri="{D42A27DB-BD31-4B8C-83A1-F6EECF244321}">
                <p14:modId xmlns:p14="http://schemas.microsoft.com/office/powerpoint/2010/main" val="2813195601"/>
              </p:ext>
            </p:extLst>
          </p:nvPr>
        </p:nvGraphicFramePr>
        <p:xfrm>
          <a:off x="1428750" y="1828799"/>
          <a:ext cx="6115050" cy="3624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549587" y="5510297"/>
            <a:ext cx="6168044" cy="369332"/>
          </a:xfrm>
          <a:prstGeom prst="rect">
            <a:avLst/>
          </a:prstGeom>
          <a:noFill/>
        </p:spPr>
        <p:txBody>
          <a:bodyPr wrap="square" rtlCol="0">
            <a:spAutoFit/>
          </a:bodyPr>
          <a:lstStyle/>
          <a:p>
            <a:r>
              <a:rPr lang="en-US" dirty="0" smtClean="0"/>
              <a:t>      Our Annual Review will be held in May Date TBA</a:t>
            </a:r>
            <a:endParaRPr lang="en-US" dirty="0"/>
          </a:p>
        </p:txBody>
      </p:sp>
    </p:spTree>
    <p:extLst>
      <p:ext uri="{BB962C8B-B14F-4D97-AF65-F5344CB8AC3E}">
        <p14:creationId xmlns:p14="http://schemas.microsoft.com/office/powerpoint/2010/main" val="3206873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876901" y="463434"/>
            <a:ext cx="6115050" cy="742950"/>
          </a:xfrm>
        </p:spPr>
        <p:txBody>
          <a:bodyPr/>
          <a:lstStyle/>
          <a:p>
            <a:pPr eaLnBrk="1" hangingPunct="1"/>
            <a:r>
              <a:rPr lang="en-US" altLang="en-US" dirty="0" smtClean="0"/>
              <a:t>Title I Budget Narrative 2022-2023</a:t>
            </a:r>
          </a:p>
        </p:txBody>
      </p:sp>
      <p:sp>
        <p:nvSpPr>
          <p:cNvPr id="49155" name="Rectangle 3"/>
          <p:cNvSpPr>
            <a:spLocks noGrp="1" noChangeArrowheads="1"/>
          </p:cNvSpPr>
          <p:nvPr>
            <p:ph idx="1"/>
          </p:nvPr>
        </p:nvSpPr>
        <p:spPr>
          <a:xfrm>
            <a:off x="2057400" y="1828801"/>
            <a:ext cx="6172200" cy="3569494"/>
          </a:xfrm>
          <a:prstGeom prst="rect">
            <a:avLst/>
          </a:prstGeom>
        </p:spPr>
        <p:txBody>
          <a:bodyPr/>
          <a:lstStyle/>
          <a:p>
            <a:pPr lvl="1">
              <a:buFont typeface="Wingdings" panose="05000000000000000000" pitchFamily="2" charset="2"/>
              <a:buChar char="v"/>
            </a:pPr>
            <a:r>
              <a:rPr lang="en-US" altLang="en-US" sz="1100" b="1" dirty="0">
                <a:solidFill>
                  <a:schemeClr val="accent1"/>
                </a:solidFill>
                <a:latin typeface="Comic Sans MS" panose="030F0702030302020204" pitchFamily="66" charset="0"/>
              </a:rPr>
              <a:t>Title IA - </a:t>
            </a:r>
            <a:r>
              <a:rPr lang="en-US" altLang="en-US" sz="1100" b="1" dirty="0" smtClean="0">
                <a:solidFill>
                  <a:schemeClr val="accent1"/>
                </a:solidFill>
                <a:latin typeface="Comic Sans MS" panose="030F0702030302020204" pitchFamily="66" charset="0"/>
              </a:rPr>
              <a:t>$64,049  (Supplement)</a:t>
            </a:r>
          </a:p>
          <a:p>
            <a:pPr lvl="1">
              <a:buFont typeface="Wingdings" panose="05000000000000000000" pitchFamily="2" charset="2"/>
              <a:buChar char="v"/>
            </a:pPr>
            <a:endParaRPr lang="en-US" altLang="en-US" sz="1100" b="1" dirty="0" smtClean="0">
              <a:solidFill>
                <a:schemeClr val="accent1"/>
              </a:solidFill>
              <a:latin typeface="Comic Sans MS" panose="030F0702030302020204" pitchFamily="66" charset="0"/>
            </a:endParaRP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1.25 Educational Assistants &amp; Title Program Monitor   $58,360</a:t>
            </a:r>
          </a:p>
          <a:p>
            <a:pPr lvl="1">
              <a:buFont typeface="Wingdings" panose="05000000000000000000" pitchFamily="2" charset="2"/>
              <a:buChar char="v"/>
            </a:pPr>
            <a:r>
              <a:rPr lang="en-US" altLang="en-US" sz="1100" dirty="0">
                <a:solidFill>
                  <a:schemeClr val="accent1"/>
                </a:solidFill>
                <a:latin typeface="Comic Sans MS" panose="030F0702030302020204" pitchFamily="66" charset="0"/>
              </a:rPr>
              <a:t>Parent Involvement                                                    </a:t>
            </a:r>
            <a:r>
              <a:rPr lang="en-US" altLang="en-US" sz="1100" dirty="0" smtClean="0">
                <a:solidFill>
                  <a:schemeClr val="accent1"/>
                </a:solidFill>
                <a:latin typeface="Comic Sans MS" panose="030F0702030302020204" pitchFamily="66" charset="0"/>
              </a:rPr>
              <a:t>   $3,500</a:t>
            </a: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Homeless 			           $1,189</a:t>
            </a: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Substitutes for Title I                                               </a:t>
            </a:r>
            <a:r>
              <a:rPr lang="en-US" altLang="en-US" sz="1100" dirty="0">
                <a:solidFill>
                  <a:schemeClr val="accent1"/>
                </a:solidFill>
                <a:latin typeface="Comic Sans MS" panose="030F0702030302020204" pitchFamily="66" charset="0"/>
              </a:rPr>
              <a:t> </a:t>
            </a:r>
            <a:r>
              <a:rPr lang="en-US" altLang="en-US" sz="1100" dirty="0" smtClean="0">
                <a:solidFill>
                  <a:schemeClr val="accent1"/>
                </a:solidFill>
                <a:latin typeface="Comic Sans MS" panose="030F0702030302020204" pitchFamily="66" charset="0"/>
              </a:rPr>
              <a:t>  $1,000</a:t>
            </a:r>
          </a:p>
          <a:p>
            <a:pPr marL="342900" lvl="1" indent="0">
              <a:buNone/>
            </a:pPr>
            <a:endParaRPr lang="en-US" altLang="en-US" sz="1100" dirty="0">
              <a:solidFill>
                <a:schemeClr val="accent1"/>
              </a:solidFill>
              <a:latin typeface="Comic Sans MS" panose="030F0702030302020204" pitchFamily="66" charset="0"/>
            </a:endParaRPr>
          </a:p>
          <a:p>
            <a:pPr lvl="1">
              <a:buFont typeface="Wingdings" panose="05000000000000000000" pitchFamily="2" charset="2"/>
              <a:buChar char="v"/>
            </a:pPr>
            <a:r>
              <a:rPr lang="en-US" altLang="en-US" sz="1100" b="1" dirty="0" smtClean="0">
                <a:solidFill>
                  <a:schemeClr val="accent1"/>
                </a:solidFill>
                <a:latin typeface="Comic Sans MS" panose="030F0702030302020204" pitchFamily="66" charset="0"/>
              </a:rPr>
              <a:t>Title IIA &amp; Title IV </a:t>
            </a:r>
            <a:r>
              <a:rPr lang="en-US" altLang="en-US" sz="1100" b="1" dirty="0">
                <a:solidFill>
                  <a:schemeClr val="accent1"/>
                </a:solidFill>
                <a:latin typeface="Comic Sans MS" panose="030F0702030302020204" pitchFamily="66" charset="0"/>
              </a:rPr>
              <a:t>- </a:t>
            </a:r>
            <a:r>
              <a:rPr lang="en-US" altLang="en-US" sz="1100" b="1" dirty="0" smtClean="0">
                <a:solidFill>
                  <a:schemeClr val="accent1"/>
                </a:solidFill>
                <a:latin typeface="Comic Sans MS" panose="030F0702030302020204" pitchFamily="66" charset="0"/>
              </a:rPr>
              <a:t>$18,046  Student Support and Academic Enrichment  (Innovative)</a:t>
            </a:r>
          </a:p>
          <a:p>
            <a:pPr lvl="1">
              <a:buFont typeface="Wingdings" panose="05000000000000000000" pitchFamily="2" charset="2"/>
              <a:buChar char="v"/>
            </a:pPr>
            <a:endParaRPr lang="en-US" altLang="en-US" sz="1100" b="1" dirty="0" smtClean="0">
              <a:solidFill>
                <a:schemeClr val="accent1"/>
              </a:solidFill>
              <a:latin typeface="Comic Sans MS" panose="030F0702030302020204" pitchFamily="66" charset="0"/>
            </a:endParaRP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Professional Development  	     	            - $7,500</a:t>
            </a:r>
          </a:p>
          <a:p>
            <a:pPr lvl="1">
              <a:buFont typeface="Wingdings" panose="05000000000000000000" pitchFamily="2" charset="2"/>
              <a:buChar char="v"/>
            </a:pPr>
            <a:endParaRPr lang="en-US" altLang="en-US" sz="1100" dirty="0">
              <a:solidFill>
                <a:schemeClr val="accent1"/>
              </a:solidFill>
              <a:latin typeface="Comic Sans MS" panose="030F0702030302020204" pitchFamily="66" charset="0"/>
            </a:endParaRP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NRC Outdoor Education/Elementary Garden                 -$</a:t>
            </a:r>
            <a:r>
              <a:rPr lang="en-US" altLang="en-US" sz="1100" dirty="0" smtClean="0">
                <a:solidFill>
                  <a:schemeClr val="accent1"/>
                </a:solidFill>
                <a:latin typeface="Comic Sans MS" panose="030F0702030302020204" pitchFamily="66" charset="0"/>
              </a:rPr>
              <a:t>18,664</a:t>
            </a:r>
          </a:p>
          <a:p>
            <a:pPr lvl="1">
              <a:buFont typeface="Wingdings" panose="05000000000000000000" pitchFamily="2" charset="2"/>
              <a:buChar char="v"/>
            </a:pPr>
            <a:endParaRPr lang="en-US" altLang="en-US" sz="1100" dirty="0">
              <a:solidFill>
                <a:schemeClr val="accent1"/>
              </a:solidFill>
              <a:latin typeface="Comic Sans MS" panose="030F0702030302020204" pitchFamily="66" charset="0"/>
            </a:endParaRPr>
          </a:p>
          <a:p>
            <a:pPr lvl="1">
              <a:buFont typeface="Wingdings" panose="05000000000000000000" pitchFamily="2" charset="2"/>
              <a:buChar char="v"/>
            </a:pPr>
            <a:r>
              <a:rPr lang="en-US" altLang="en-US" sz="1100" dirty="0" smtClean="0">
                <a:solidFill>
                  <a:schemeClr val="accent1"/>
                </a:solidFill>
                <a:latin typeface="Comic Sans MS" panose="030F0702030302020204" pitchFamily="66" charset="0"/>
              </a:rPr>
              <a:t>The 2023-2024 Budget Narrative will be available soon.</a:t>
            </a:r>
            <a:endParaRPr lang="en-US" altLang="en-US" sz="1100" dirty="0">
              <a:solidFill>
                <a:schemeClr val="accent1"/>
              </a:solidFill>
              <a:latin typeface="Comic Sans MS" panose="030F0702030302020204" pitchFamily="66" charset="0"/>
            </a:endParaRPr>
          </a:p>
          <a:p>
            <a:pPr marL="342900" lvl="1" indent="0" algn="ctr">
              <a:buNone/>
            </a:pPr>
            <a:r>
              <a:rPr lang="en-US" altLang="en-US" sz="1100" dirty="0" smtClean="0">
                <a:latin typeface="Comic Sans MS" panose="030F0702030302020204" pitchFamily="66" charset="0"/>
              </a:rPr>
              <a:t>	</a:t>
            </a:r>
            <a:endParaRPr lang="en-US" altLang="en-US" sz="1100" dirty="0">
              <a:latin typeface="Comic Sans MS" panose="030F0702030302020204" pitchFamily="66" charset="0"/>
            </a:endParaRPr>
          </a:p>
        </p:txBody>
      </p:sp>
      <p:sp>
        <p:nvSpPr>
          <p:cNvPr id="2" name="TextBox 1"/>
          <p:cNvSpPr txBox="1"/>
          <p:nvPr/>
        </p:nvSpPr>
        <p:spPr>
          <a:xfrm>
            <a:off x="3346695" y="1102094"/>
            <a:ext cx="3175461" cy="253916"/>
          </a:xfrm>
          <a:prstGeom prst="rect">
            <a:avLst/>
          </a:prstGeom>
          <a:noFill/>
        </p:spPr>
        <p:txBody>
          <a:bodyPr wrap="square" rtlCol="0">
            <a:spAutoFit/>
          </a:bodyPr>
          <a:lstStyle/>
          <a:p>
            <a:pPr algn="ctr"/>
            <a:endParaRPr lang="en-US" sz="10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731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033ab11c-6041-4f50-b845-c0c38e41b3e3">2018-10-05T07:00:00+00:00</Remediation_x0020_Date>
    <Priority xmlns="033ab11c-6041-4f50-b845-c0c38e41b3e3">New</Priority>
    <Estimated_x0020_Creation_x0020_Date xmlns="033ab11c-6041-4f50-b845-c0c38e41b3e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EFA60C-055F-497F-BEB4-0B2054E2AD09}">
  <ds:schemaRefs>
    <ds:schemaRef ds:uri="http://schemas.microsoft.com/sharepoint/v3/contenttype/forms"/>
  </ds:schemaRefs>
</ds:datastoreItem>
</file>

<file path=customXml/itemProps2.xml><?xml version="1.0" encoding="utf-8"?>
<ds:datastoreItem xmlns:ds="http://schemas.openxmlformats.org/officeDocument/2006/customXml" ds:itemID="{19FA2E4C-601A-47D7-B8DB-8DD027512C47}">
  <ds:schemaRefs>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http://schemas.microsoft.com/sharepoint/v3"/>
    <ds:schemaRef ds:uri="http://schemas.microsoft.com/office/2006/documentManagement/types"/>
    <ds:schemaRef ds:uri="http://schemas.openxmlformats.org/package/2006/metadata/core-properties"/>
    <ds:schemaRef ds:uri="54031767-dd6d-417c-ab73-583408f47564"/>
    <ds:schemaRef ds:uri="033ab11c-6041-4f50-b845-c0c38e41b3e3"/>
    <ds:schemaRef ds:uri="http://purl.org/dc/terms/"/>
  </ds:schemaRefs>
</ds:datastoreItem>
</file>

<file path=customXml/itemProps3.xml><?xml version="1.0" encoding="utf-8"?>
<ds:datastoreItem xmlns:ds="http://schemas.openxmlformats.org/officeDocument/2006/customXml" ds:itemID="{49DC32E9-F24B-47B0-BA5F-18D1F176C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3ab11c-6041-4f50-b845-c0c38e41b3e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2018</TotalTime>
  <Words>613</Words>
  <Application>Microsoft Office PowerPoint</Application>
  <PresentationFormat>On-screen Show (4:3)</PresentationFormat>
  <Paragraphs>95</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Comic Sans MS</vt:lpstr>
      <vt:lpstr>Wingdings</vt:lpstr>
      <vt:lpstr>1_simple</vt:lpstr>
      <vt:lpstr>Welcome Families! Title I A Annual Meeting 2023-2024</vt:lpstr>
      <vt:lpstr>Title I-A Program</vt:lpstr>
      <vt:lpstr>Title I-A Program Components</vt:lpstr>
      <vt:lpstr>Design of our Program</vt:lpstr>
      <vt:lpstr>Assessments &amp; Monitoring</vt:lpstr>
      <vt:lpstr>Parent’s Rights under ESEA </vt:lpstr>
      <vt:lpstr>   Parent Involvement Events Funded in the Past </vt:lpstr>
      <vt:lpstr>Annual Review &amp; Evaluation</vt:lpstr>
      <vt:lpstr>Title I Budget Narrative 2022-2023</vt:lpstr>
      <vt:lpstr>More Information on our Title Funds is Available on our Website www.buttefalls.k12.or.us  or visit Oregon Department Of Education for more information on Title Funds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Families! Annual Meeting</dc:title>
  <dc:creator>PLUMB Lisa - ODE</dc:creator>
  <cp:lastModifiedBy>JFreeman</cp:lastModifiedBy>
  <cp:revision>38</cp:revision>
  <cp:lastPrinted>2023-09-27T17:44:29Z</cp:lastPrinted>
  <dcterms:created xsi:type="dcterms:W3CDTF">2017-12-13T14:57:58Z</dcterms:created>
  <dcterms:modified xsi:type="dcterms:W3CDTF">2023-09-27T17:44:47Z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